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QflNScUzpqSCwYoVeaT/k//Tl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C5C3C08-3430-42A0-B382-3B2745C9D42C}">
  <a:tblStyle styleId="{FC5C3C08-3430-42A0-B382-3B2745C9D4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6E6"/>
          </a:solidFill>
        </a:fill>
      </a:tcStyle>
    </a:wholeTbl>
    <a:band1H>
      <a:tcTxStyle/>
      <a:tcStyle>
        <a:tcBdr/>
        <a:fill>
          <a:solidFill>
            <a:srgbClr val="FF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him\Desktop\Brahim\p15\wg6\p15%20revision%20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0857699391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Timeline'!$D$4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4.7163915818921949E-8"/>
                  <c:y val="-8.2121881209074843E-18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C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134-499D-9EAB-8295813D8757}"/>
                </c:ext>
              </c:extLst>
            </c:dLbl>
            <c:dLbl>
              <c:idx val="1"/>
              <c:layout>
                <c:manualLayout>
                  <c:x val="1.5848692447516962E-3"/>
                  <c:y val="-1.6124667746431846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0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655573164289487"/>
                      <c:h val="5.9020931269363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34-499D-9EAB-8295813D8757}"/>
                </c:ext>
              </c:extLst>
            </c:dLbl>
            <c:dLbl>
              <c:idx val="2"/>
              <c:layout>
                <c:manualLayout>
                  <c:x val="4.71639158093134E-8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34-499D-9EAB-8295813D8757}"/>
                </c:ext>
              </c:extLst>
            </c:dLbl>
            <c:dLbl>
              <c:idx val="3"/>
              <c:layout>
                <c:manualLayout>
                  <c:x val="4.7163915820294599E-8"/>
                  <c:y val="-3.2848752483629937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4-499D-9EAB-8295813D8757}"/>
                </c:ext>
              </c:extLst>
            </c:dLbl>
            <c:dLbl>
              <c:idx val="4"/>
              <c:layout>
                <c:manualLayout>
                  <c:x val="2.3378756471787573E-3"/>
                  <c:y val="-0.10392242619879345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0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134-499D-9EAB-8295813D8757}"/>
                </c:ext>
              </c:extLst>
            </c:dLbl>
            <c:dLbl>
              <c:idx val="5"/>
              <c:layout>
                <c:manualLayout>
                  <c:x val="6.9763722448306392E-2"/>
                  <c:y val="9.3172083363901564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cap="all" spc="10" baseline="0">
                      <a:solidFill>
                        <a:srgbClr val="0070C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547275291064054"/>
                      <c:h val="0.1001241541995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34-499D-9EAB-8295813D8757}"/>
                </c:ext>
              </c:extLst>
            </c:dLbl>
            <c:dLbl>
              <c:idx val="6"/>
              <c:layout>
                <c:manualLayout>
                  <c:x val="7.5417060546444759E-2"/>
                  <c:y val="-8.9587130852883251E-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cap="all" spc="1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8462757527734"/>
                      <c:h val="5.9020931269363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34-499D-9EAB-8295813D8757}"/>
                </c:ext>
              </c:extLst>
            </c:dLbl>
            <c:dLbl>
              <c:idx val="7"/>
              <c:layout>
                <c:manualLayout>
                  <c:x val="4.7163915820294599E-8"/>
                  <c:y val="-3.2848752483629937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4-499D-9EAB-8295813D8757}"/>
                </c:ext>
              </c:extLst>
            </c:dLbl>
            <c:dLbl>
              <c:idx val="8"/>
              <c:layout>
                <c:manualLayout>
                  <c:x val="7.7933278902956834E-4"/>
                  <c:y val="1.8126230960671466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0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134-499D-9EAB-8295813D8757}"/>
                </c:ext>
              </c:extLst>
            </c:dLbl>
            <c:dLbl>
              <c:idx val="9"/>
              <c:layout>
                <c:manualLayout>
                  <c:x val="4.7163915820294599E-8"/>
                  <c:y val="-1.6424376241814969E-17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0070C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134-499D-9EAB-8295813D8757}"/>
                </c:ext>
              </c:extLst>
            </c:dLbl>
            <c:dLbl>
              <c:idx val="10"/>
              <c:layout>
                <c:manualLayout>
                  <c:x val="4.7163915908144244E-8"/>
                  <c:y val="1.3139500993451975E-16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0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134-499D-9EAB-8295813D8757}"/>
                </c:ext>
              </c:extLst>
            </c:dLbl>
            <c:dLbl>
              <c:idx val="11"/>
              <c:layout>
                <c:manualLayout>
                  <c:x val="5.2211247107951921E-2"/>
                  <c:y val="-7.1670833356847388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>
                  <a:noAutofit/>
                </a:bodyPr>
                <a:lstStyle/>
                <a:p>
                  <a:pPr>
                    <a:defRPr sz="800" cap="all" spc="10" baseline="0">
                      <a:solidFill>
                        <a:srgbClr val="FFC000"/>
                      </a:solidFill>
                      <a:latin typeface="+mj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134-499D-9EAB-8295813D8757}"/>
                </c:ext>
              </c:extLst>
            </c:dLbl>
            <c:dLbl>
              <c:idx val="12"/>
              <c:layout>
                <c:manualLayout>
                  <c:x val="5.9224628609668095E-2"/>
                  <c:y val="-3.5835416678423695E-3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34-499D-9EAB-8295813D8757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800" cap="all" spc="1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'Project Timeline'!$C$5:$C$17</c:f>
              <c:strCache>
                <c:ptCount val="13"/>
                <c:pt idx="0">
                  <c:v>IC meeting</c:v>
                </c:pt>
                <c:pt idx="1">
                  <c:v>1- Draft 1 
with previous TFG comments</c:v>
                </c:pt>
                <c:pt idx="2">
                  <c:v>2-  WG6 comments</c:v>
                </c:pt>
                <c:pt idx="3">
                  <c:v>3- Review members' comments</c:v>
                </c:pt>
                <c:pt idx="4">
                  <c:v>4-  Draft 2 for IC comments</c:v>
                </c:pt>
                <c:pt idx="5">
                  <c:v>5- WG 6 meeting</c:v>
                </c:pt>
                <c:pt idx="6">
                  <c:v>6- Review of IC members' comments</c:v>
                </c:pt>
                <c:pt idx="7">
                  <c:v>7- preparation of final draft</c:v>
                </c:pt>
                <c:pt idx="8">
                  <c:v>8- Final draft</c:v>
                </c:pt>
                <c:pt idx="9">
                  <c:v>9- IC /WG6 meeting</c:v>
                </c:pt>
                <c:pt idx="10">
                  <c:v>10- Document sent for Vote</c:v>
                </c:pt>
                <c:pt idx="11">
                  <c:v>11- document approved</c:v>
                </c:pt>
                <c:pt idx="12">
                  <c:v>12- Document published</c:v>
                </c:pt>
              </c:strCache>
            </c:strRef>
          </c:cat>
          <c:val>
            <c:numRef>
              <c:f>'Project Timeline'!$F$5:$F$17</c:f>
              <c:numCache>
                <c:formatCode>General</c:formatCode>
                <c:ptCount val="13"/>
                <c:pt idx="0">
                  <c:v>40</c:v>
                </c:pt>
                <c:pt idx="1">
                  <c:v>25</c:v>
                </c:pt>
                <c:pt idx="2">
                  <c:v>-30</c:v>
                </c:pt>
                <c:pt idx="3">
                  <c:v>15</c:v>
                </c:pt>
                <c:pt idx="4">
                  <c:v>-15</c:v>
                </c:pt>
                <c:pt idx="5">
                  <c:v>35</c:v>
                </c:pt>
                <c:pt idx="6">
                  <c:v>15</c:v>
                </c:pt>
                <c:pt idx="7">
                  <c:v>-40</c:v>
                </c:pt>
                <c:pt idx="8">
                  <c:v>-30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134-499D-9EAB-8295813D8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1216"/>
        <c:axId val="85319680"/>
      </c:barChart>
      <c:lineChart>
        <c:grouping val="standard"/>
        <c:varyColors val="0"/>
        <c:ser>
          <c:idx val="0"/>
          <c:order val="0"/>
          <c:tx>
            <c:strRef>
              <c:f>'Project Timeline'!$B$4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 w="63500" cmpd="thinThick"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cat>
            <c:numRef>
              <c:f>'Project Timeline'!$B$5:$B$17</c:f>
              <c:numCache>
                <c:formatCode>[$-409]d\-mmm;@</c:formatCode>
                <c:ptCount val="13"/>
                <c:pt idx="0">
                  <c:v>43399</c:v>
                </c:pt>
                <c:pt idx="1">
                  <c:v>43430</c:v>
                </c:pt>
                <c:pt idx="2">
                  <c:v>43450</c:v>
                </c:pt>
                <c:pt idx="3">
                  <c:v>43512</c:v>
                </c:pt>
                <c:pt idx="4">
                  <c:v>43531</c:v>
                </c:pt>
                <c:pt idx="5">
                  <c:v>43562</c:v>
                </c:pt>
                <c:pt idx="6">
                  <c:v>43581</c:v>
                </c:pt>
                <c:pt idx="7">
                  <c:v>43642</c:v>
                </c:pt>
                <c:pt idx="8">
                  <c:v>43703</c:v>
                </c:pt>
                <c:pt idx="9">
                  <c:v>43752</c:v>
                </c:pt>
                <c:pt idx="10">
                  <c:v>43908</c:v>
                </c:pt>
                <c:pt idx="11">
                  <c:v>43939</c:v>
                </c:pt>
                <c:pt idx="12">
                  <c:v>43969</c:v>
                </c:pt>
              </c:numCache>
            </c:numRef>
          </c:cat>
          <c:val>
            <c:numRef>
              <c:f>'Project Timeline'!$E$5:$E$17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2134-499D-9EAB-8295813D8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16352"/>
        <c:axId val="85317888"/>
      </c:lineChart>
      <c:dateAx>
        <c:axId val="85316352"/>
        <c:scaling>
          <c:orientation val="minMax"/>
          <c:max val="44012"/>
        </c:scaling>
        <c:delete val="0"/>
        <c:axPos val="b"/>
        <c:numFmt formatCode="mmmm\-yy;@" sourceLinked="0"/>
        <c:majorTickMark val="cross"/>
        <c:minorTickMark val="in"/>
        <c:tickLblPos val="nextTo"/>
        <c:spPr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lang="en-US"/>
          </a:p>
        </c:txPr>
        <c:crossAx val="85317888"/>
        <c:crosses val="autoZero"/>
        <c:auto val="0"/>
        <c:lblOffset val="100"/>
        <c:baseTimeUnit val="months"/>
        <c:majorUnit val="1"/>
        <c:majorTimeUnit val="months"/>
        <c:minorUnit val="1"/>
        <c:minorTimeUnit val="months"/>
      </c:dateAx>
      <c:valAx>
        <c:axId val="8531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316352"/>
        <c:crosses val="autoZero"/>
        <c:crossBetween val="between"/>
      </c:valAx>
      <c:valAx>
        <c:axId val="853196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85321216"/>
        <c:crosses val="max"/>
        <c:crossBetween val="between"/>
      </c:valAx>
      <c:catAx>
        <c:axId val="8532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319680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73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1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35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04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1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ctrTitle"/>
          </p:nvPr>
        </p:nvSpPr>
        <p:spPr>
          <a:xfrm>
            <a:off x="627613" y="3043730"/>
            <a:ext cx="5472863" cy="213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1"/>
              <a:buFont typeface="Arial"/>
              <a:buNone/>
              <a:defRPr sz="3001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614298" y="5357596"/>
            <a:ext cx="5481703" cy="7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35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1"/>
          </p:nvPr>
        </p:nvSpPr>
        <p:spPr>
          <a:xfrm>
            <a:off x="609600" y="1138426"/>
            <a:ext cx="10972800" cy="498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1"/>
              <a:buFont typeface="Arial"/>
              <a:buNone/>
              <a:defRPr sz="210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>
            <a:lvl1pPr marL="457200" lvl="0" indent="-228600" algn="l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1"/>
              <a:buFont typeface="Arial"/>
              <a:buNone/>
              <a:defRPr sz="210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218673" y="2870635"/>
            <a:ext cx="593222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1"/>
              <a:buFont typeface="Calibri"/>
              <a:buNone/>
              <a:defRPr sz="2701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71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1"/>
              <a:buFont typeface="Calibri"/>
              <a:buNone/>
              <a:defRPr sz="2701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138426"/>
            <a:ext cx="10972800" cy="498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7251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6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251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6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251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6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251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026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201"/>
            <a:ext cx="12200080" cy="686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0" y="0"/>
            <a:ext cx="4133850" cy="685800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721873" y="1704736"/>
            <a:ext cx="445463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P15</a:t>
            </a:r>
            <a:endParaRPr sz="138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613778" y="890647"/>
            <a:ext cx="31189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ILAC</a:t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1151047" y="3408928"/>
            <a:ext cx="258171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changes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450939" y="364757"/>
            <a:ext cx="32818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version of</a:t>
            </a:r>
            <a:endParaRPr sz="4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3196" y="75019"/>
            <a:ext cx="2657823" cy="150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133351" y="4973444"/>
            <a:ext cx="3224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ILAC Inspection Committee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 6 -  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33600" y="0"/>
            <a:ext cx="10058400" cy="543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33600" y="5439657"/>
            <a:ext cx="10058400" cy="157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56971" cy="543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5439657"/>
            <a:ext cx="2256971" cy="157074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>
            <a:off x="319314" y="789048"/>
            <a:ext cx="8345715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Relationship between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Impartiality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Type A independence requirements</a:t>
            </a:r>
            <a:endParaRPr sz="4000" b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2133600" y="45858"/>
            <a:ext cx="32818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BF8C00"/>
                </a:solidFill>
                <a:latin typeface="Calibri"/>
                <a:ea typeface="Calibri"/>
                <a:cs typeface="Calibri"/>
                <a:sym typeface="Calibri"/>
              </a:rPr>
              <a:t>Annex 2</a:t>
            </a:r>
            <a:endParaRPr sz="4400" b="1">
              <a:solidFill>
                <a:srgbClr val="BF8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071257" y="2095555"/>
            <a:ext cx="7271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59805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6000" b="1">
              <a:solidFill>
                <a:srgbClr val="7598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319314" y="5144027"/>
            <a:ext cx="7315200" cy="184984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risks eliminated by complying to Type A independence requirements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Impartiality Risk Analysis and Control Measures</a:t>
            </a:r>
            <a:endParaRPr dirty="0"/>
          </a:p>
        </p:txBody>
      </p:sp>
      <p:sp>
        <p:nvSpPr>
          <p:cNvPr id="206" name="Google Shape;206;p7"/>
          <p:cNvSpPr/>
          <p:nvPr/>
        </p:nvSpPr>
        <p:spPr>
          <a:xfrm>
            <a:off x="8127999" y="5492265"/>
            <a:ext cx="6357257" cy="120994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 startAt="3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 Inspected</a:t>
            </a:r>
            <a:endParaRPr/>
          </a:p>
          <a:p>
            <a:pPr marL="742950" marR="0" lvl="0" indent="-577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 startAt="3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A / Type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-45085" y="1505435"/>
            <a:ext cx="49161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New technologies</a:t>
            </a:r>
            <a:endParaRPr sz="1100" dirty="0"/>
          </a:p>
        </p:txBody>
      </p:sp>
      <p:sp>
        <p:nvSpPr>
          <p:cNvPr id="214" name="Google Shape;214;p8"/>
          <p:cNvSpPr/>
          <p:nvPr/>
        </p:nvSpPr>
        <p:spPr>
          <a:xfrm>
            <a:off x="-1921052" y="712910"/>
            <a:ext cx="32818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BF8C00"/>
                </a:solidFill>
                <a:latin typeface="Calibri"/>
                <a:ea typeface="Calibri"/>
                <a:cs typeface="Calibri"/>
                <a:sym typeface="Calibri"/>
              </a:rPr>
              <a:t>adding</a:t>
            </a:r>
            <a:endParaRPr sz="3600" b="1" dirty="0">
              <a:solidFill>
                <a:srgbClr val="BF8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-1274815" y="1111449"/>
            <a:ext cx="4454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59805"/>
                </a:solidFill>
                <a:latin typeface="Calibri"/>
                <a:ea typeface="Calibri"/>
                <a:cs typeface="Calibri"/>
                <a:sym typeface="Calibri"/>
              </a:rPr>
              <a:t>Guidance on </a:t>
            </a:r>
            <a:endParaRPr sz="3200" b="1">
              <a:solidFill>
                <a:srgbClr val="7598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-12700" y="4392893"/>
            <a:ext cx="9988461" cy="149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Validation of the new or changed methods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all significant issues and technologies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6304892" y="274301"/>
            <a:ext cx="58233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D3070"/>
                </a:solidFill>
                <a:latin typeface="Calibri"/>
                <a:ea typeface="Calibri"/>
                <a:cs typeface="Calibri"/>
                <a:sym typeface="Calibri"/>
              </a:rPr>
              <a:t>drones, cameras, special glasses, IT, artificial intelligence, etc.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-12700" y="6007385"/>
            <a:ext cx="12529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applicable legal and safety requirements , limitations and conditions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9557109" y="2230735"/>
            <a:ext cx="196360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 rot="-1349506">
            <a:off x="-89577" y="1312590"/>
            <a:ext cx="14852911" cy="926717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0039709" y="1566952"/>
            <a:ext cx="196360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 rot="-1503619">
            <a:off x="66333" y="249177"/>
            <a:ext cx="759222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Considering new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Standards &amp; guidance</a:t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690236" y="2454448"/>
            <a:ext cx="12192000" cy="370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28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ISO/IEC 17025</a:t>
            </a:r>
            <a:endParaRPr/>
          </a:p>
          <a:p>
            <a:pPr marL="1435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ISO CASCO clarifications </a:t>
            </a:r>
            <a:endParaRPr/>
          </a:p>
          <a:p>
            <a:pPr marL="5715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versions of ILAC G24, G27 and P8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consensus from ILAC IC workshops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agreed answers to the questions received during the last 4 years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 rot="-1349506">
            <a:off x="-89577" y="1312590"/>
            <a:ext cx="14852911" cy="926717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10039709" y="1566952"/>
            <a:ext cx="196360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 rot="-1503619">
            <a:off x="66333" y="249177"/>
            <a:ext cx="7592226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Considering new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Standards &amp; guidance</a:t>
            </a:r>
            <a:endParaRPr/>
          </a:p>
        </p:txBody>
      </p:sp>
      <p:sp>
        <p:nvSpPr>
          <p:cNvPr id="237" name="Google Shape;237;p10"/>
          <p:cNvSpPr/>
          <p:nvPr/>
        </p:nvSpPr>
        <p:spPr>
          <a:xfrm>
            <a:off x="345118" y="3662904"/>
            <a:ext cx="12192000" cy="297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Confirmation of the term “items inspected”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Clarification  of the independence requirements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of non accredited subcontractors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measurements performed as part of inspection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8700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 rot="-333470">
            <a:off x="3286231" y="2768768"/>
            <a:ext cx="75922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 of changes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9169679" y="1833652"/>
            <a:ext cx="196360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8700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12"/>
          <p:cNvGraphicFramePr/>
          <p:nvPr/>
        </p:nvGraphicFramePr>
        <p:xfrm>
          <a:off x="581714" y="258444"/>
          <a:ext cx="10851625" cy="6341101"/>
        </p:xfrm>
        <a:graphic>
          <a:graphicData uri="http://schemas.openxmlformats.org/drawingml/2006/table">
            <a:tbl>
              <a:tblPr firstRow="1" firstCol="1" bandRow="1">
                <a:noFill/>
                <a:tableStyleId>{FC5C3C08-3430-42A0-B382-3B2745C9D42C}</a:tableStyleId>
              </a:tblPr>
              <a:tblGrid>
                <a:gridCol w="616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ISO/IEC 17020</a:t>
                      </a:r>
                      <a:endParaRPr sz="105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P15 2016 note</a:t>
                      </a:r>
                      <a:endParaRPr sz="105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P15 2020 note</a:t>
                      </a:r>
                      <a:endParaRPr sz="105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Change made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Level of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1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4.1.3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4.1.3a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4.1.3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Updated with focus on explaining “on an ongoing basis”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4.1.3b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4.1.3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The inspection body should describe any of its relationships or its personnel’s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4.1.3 n3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Annex 1 gives an example of a possible format for impartiality risk analysis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Explanation of the threats and inducements aimed at inspectors or other inspection body personnel and they should be aware of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9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4.1.6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Guidance  on the possibility of an inspection body to have different types of independence (Type A, B or C)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4.1.6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Clarification of the fact that complying with the Type A independence requirements A.1b and A.1.c is binary (yes or no) minimizing risk by control measures not possible for A.1b and A.1.c.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5.1.3a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5.1.3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Adding reference to ILAC G28 for formulation of scopes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5.1.4a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liabilities that may arise from the inspection body’s activities.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5.1.4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Guidance on assessment of ‘adequacy’ and factors taken into account by the IB when determining what constitutes “adequate provision”.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5.2.2b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5.2.2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Adding that being up to data with schemes developments is part of IB capability maintenance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5.2.4a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Clarification of reason for relevance of information on the mentioned personnel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5.2.5b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5.2.5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new technologies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6.1.1a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6.1.1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the case where competence requirements are already defined by regulators and scheme owners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Partially 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6.1.6a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6.1.6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The “mentored working period” mentioned in item b should include participation in inspections at the locations where these inspections are performed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59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6.1.9a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6.1.9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Replacing “ positive outcome of report reviews, interviews, simulated inspections and other performance assessments” with “positive monitoring”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6.1.9c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6.1.9 n3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note reworded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6.1.11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6.1.11a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note 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6.2.1a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Example 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9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Implementation note on documenting and retaining rationale related to significance of equipment on results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6.2.4c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Moved under 6.2.6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5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6.2.7b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6.2.7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Clause rewarded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6.2.7c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6.2.8a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6.2.13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6.2.13a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6.3.1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6.3.1a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6.3.4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6.3.4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Implementation note on the competence of subcontractors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8700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13"/>
          <p:cNvGraphicFramePr/>
          <p:nvPr/>
        </p:nvGraphicFramePr>
        <p:xfrm>
          <a:off x="622760" y="464342"/>
          <a:ext cx="10880975" cy="3640140"/>
        </p:xfrm>
        <a:graphic>
          <a:graphicData uri="http://schemas.openxmlformats.org/drawingml/2006/table">
            <a:tbl>
              <a:tblPr firstRow="1" firstCol="1" bandRow="1">
                <a:noFill/>
                <a:tableStyleId>{FC5C3C08-3430-42A0-B382-3B2745C9D42C}</a:tableStyleId>
              </a:tblPr>
              <a:tblGrid>
                <a:gridCol w="106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3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ISO/IEC 17020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P15 2016 note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P15 2020 note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Change made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Level of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7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7.1.1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7.1.1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ILAC g27 if the inspection includes measurements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7.1.1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ISO/IEC 17007 for the development of specific inspection methods and procedures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7.1.1 n3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 new technology used during inspections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7.1.3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Implementation note on the aspects that require attention with the introduction of new technologies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7.4.2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7.4.2a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7.4.2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Note reworded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7.4.4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7.4.4a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8.2.1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8.2.1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The policies and objectives shall address the competence impartiality and consistent operation of the inspection body.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8.6.4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8.6.4a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8.6.4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Note updated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8.6.4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Implementation note on Internal audit frequency and coverage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7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Annex 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 n1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reference to 4.1.6 n1 added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Minor change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Example 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Removed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 n2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It is also considered as a conflicting activity the provision of consultancy in the design, manufacture, supply, installation, purchase, use or maintenance of the items inspected.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 n3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Implementation note on the exception by  ‘regulatory requirement’  in A3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Annex 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Possible format for an impartiality risk analysis (Informative)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Annex 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Relationship between impartiality and Type A independence requirements (Informative)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60" name="Google Shape;260;p13"/>
          <p:cNvSpPr/>
          <p:nvPr/>
        </p:nvSpPr>
        <p:spPr>
          <a:xfrm>
            <a:off x="622761" y="46488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169" y="0"/>
            <a:ext cx="102758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916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/>
          <p:nvPr/>
        </p:nvSpPr>
        <p:spPr>
          <a:xfrm>
            <a:off x="9817101" y="-292100"/>
            <a:ext cx="217039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VII</a:t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0" y="0"/>
            <a:ext cx="6527800" cy="685800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-532213" y="61842"/>
            <a:ext cx="759222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endParaRPr/>
          </a:p>
        </p:txBody>
      </p:sp>
      <p:grpSp>
        <p:nvGrpSpPr>
          <p:cNvPr id="270" name="Google Shape;270;p14"/>
          <p:cNvGrpSpPr/>
          <p:nvPr/>
        </p:nvGrpSpPr>
        <p:grpSpPr>
          <a:xfrm>
            <a:off x="-2272113" y="1569947"/>
            <a:ext cx="6964519" cy="4955637"/>
            <a:chOff x="2047044" y="1627723"/>
            <a:chExt cx="6964519" cy="4955637"/>
          </a:xfrm>
        </p:grpSpPr>
        <p:sp>
          <p:nvSpPr>
            <p:cNvPr id="271" name="Google Shape;271;p14"/>
            <p:cNvSpPr/>
            <p:nvPr/>
          </p:nvSpPr>
          <p:spPr>
            <a:xfrm>
              <a:off x="5419825" y="5962446"/>
              <a:ext cx="2709987" cy="620914"/>
            </a:xfrm>
            <a:custGeom>
              <a:avLst/>
              <a:gdLst/>
              <a:ahLst/>
              <a:cxnLst/>
              <a:rect l="l" t="t" r="r" b="b"/>
              <a:pathLst>
                <a:path w="1549" h="372" extrusionOk="0">
                  <a:moveTo>
                    <a:pt x="1549" y="185"/>
                  </a:moveTo>
                  <a:lnTo>
                    <a:pt x="1355" y="0"/>
                  </a:lnTo>
                  <a:lnTo>
                    <a:pt x="1508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355" y="372"/>
                  </a:lnTo>
                  <a:lnTo>
                    <a:pt x="1355" y="372"/>
                  </a:lnTo>
                  <a:lnTo>
                    <a:pt x="1549" y="185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5419825" y="5346536"/>
              <a:ext cx="2979411" cy="615908"/>
            </a:xfrm>
            <a:custGeom>
              <a:avLst/>
              <a:gdLst/>
              <a:ahLst/>
              <a:cxnLst/>
              <a:rect l="l" t="t" r="r" b="b"/>
              <a:pathLst>
                <a:path w="1703" h="369" extrusionOk="0">
                  <a:moveTo>
                    <a:pt x="1703" y="184"/>
                  </a:moveTo>
                  <a:lnTo>
                    <a:pt x="1508" y="0"/>
                  </a:lnTo>
                  <a:lnTo>
                    <a:pt x="1508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508" y="369"/>
                  </a:lnTo>
                  <a:lnTo>
                    <a:pt x="1508" y="369"/>
                  </a:lnTo>
                  <a:lnTo>
                    <a:pt x="1703" y="184"/>
                  </a:lnTo>
                  <a:close/>
                </a:path>
              </a:pathLst>
            </a:cu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5419825" y="4725045"/>
              <a:ext cx="3450027" cy="622068"/>
            </a:xfrm>
            <a:custGeom>
              <a:avLst/>
              <a:gdLst/>
              <a:ahLst/>
              <a:cxnLst/>
              <a:rect l="l" t="t" r="r" b="b"/>
              <a:pathLst>
                <a:path w="1972" h="369" extrusionOk="0">
                  <a:moveTo>
                    <a:pt x="1972" y="185"/>
                  </a:move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778" y="369"/>
                  </a:lnTo>
                  <a:lnTo>
                    <a:pt x="1778" y="369"/>
                  </a:lnTo>
                  <a:lnTo>
                    <a:pt x="1972" y="185"/>
                  </a:lnTo>
                  <a:close/>
                </a:path>
              </a:pathLst>
            </a:custGeom>
            <a:solidFill>
              <a:srgbClr val="6BC2E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5419825" y="4104707"/>
              <a:ext cx="2647004" cy="620914"/>
            </a:xfrm>
            <a:custGeom>
              <a:avLst/>
              <a:gdLst/>
              <a:ahLst/>
              <a:cxnLst/>
              <a:rect l="l" t="t" r="r" b="b"/>
              <a:pathLst>
                <a:path w="1513" h="372" extrusionOk="0">
                  <a:moveTo>
                    <a:pt x="1513" y="185"/>
                  </a:moveTo>
                  <a:lnTo>
                    <a:pt x="1319" y="0"/>
                  </a:lnTo>
                  <a:lnTo>
                    <a:pt x="1319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319" y="372"/>
                  </a:lnTo>
                  <a:lnTo>
                    <a:pt x="1319" y="369"/>
                  </a:lnTo>
                  <a:lnTo>
                    <a:pt x="1513" y="185"/>
                  </a:lnTo>
                  <a:close/>
                </a:path>
              </a:pathLst>
            </a:custGeom>
            <a:solidFill>
              <a:srgbClr val="A5DA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5419825" y="2248095"/>
              <a:ext cx="3019649" cy="623753"/>
            </a:xfrm>
            <a:custGeom>
              <a:avLst/>
              <a:gdLst/>
              <a:ahLst/>
              <a:cxnLst/>
              <a:rect l="l" t="t" r="r" b="b"/>
              <a:pathLst>
                <a:path w="1726" h="370" extrusionOk="0">
                  <a:moveTo>
                    <a:pt x="1726" y="185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530" y="370"/>
                  </a:lnTo>
                  <a:lnTo>
                    <a:pt x="1530" y="370"/>
                  </a:lnTo>
                  <a:lnTo>
                    <a:pt x="1726" y="185"/>
                  </a:lnTo>
                  <a:close/>
                </a:path>
              </a:pathLst>
            </a:cu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419825" y="1627723"/>
              <a:ext cx="3591738" cy="619246"/>
            </a:xfrm>
            <a:custGeom>
              <a:avLst/>
              <a:gdLst/>
              <a:ahLst/>
              <a:cxnLst/>
              <a:rect l="l" t="t" r="r" b="b"/>
              <a:pathLst>
                <a:path w="2053" h="371" extrusionOk="0">
                  <a:moveTo>
                    <a:pt x="2053" y="187"/>
                  </a:moveTo>
                  <a:lnTo>
                    <a:pt x="1859" y="2"/>
                  </a:lnTo>
                  <a:lnTo>
                    <a:pt x="1859" y="0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859" y="371"/>
                  </a:lnTo>
                  <a:lnTo>
                    <a:pt x="1859" y="371"/>
                  </a:lnTo>
                  <a:lnTo>
                    <a:pt x="2053" y="187"/>
                  </a:lnTo>
                  <a:close/>
                </a:path>
              </a:pathLst>
            </a:custGeom>
            <a:solidFill>
              <a:srgbClr val="126C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419825" y="2867884"/>
              <a:ext cx="3201597" cy="615908"/>
            </a:xfrm>
            <a:custGeom>
              <a:avLst/>
              <a:gdLst/>
              <a:ahLst/>
              <a:cxnLst/>
              <a:rect l="l" t="t" r="r" b="b"/>
              <a:pathLst>
                <a:path w="1830" h="369" extrusionOk="0">
                  <a:moveTo>
                    <a:pt x="1830" y="185"/>
                  </a:moveTo>
                  <a:lnTo>
                    <a:pt x="1636" y="0"/>
                  </a:lnTo>
                  <a:lnTo>
                    <a:pt x="163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636" y="369"/>
                  </a:lnTo>
                  <a:lnTo>
                    <a:pt x="1636" y="369"/>
                  </a:lnTo>
                  <a:lnTo>
                    <a:pt x="1830" y="185"/>
                  </a:lnTo>
                  <a:close/>
                </a:path>
              </a:pathLst>
            </a:custGeom>
            <a:solidFill>
              <a:srgbClr val="6BC2E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419825" y="3483792"/>
              <a:ext cx="2821956" cy="620914"/>
            </a:xfrm>
            <a:custGeom>
              <a:avLst/>
              <a:gdLst/>
              <a:ahLst/>
              <a:cxnLst/>
              <a:rect l="l" t="t" r="r" b="b"/>
              <a:pathLst>
                <a:path w="1613" h="372" extrusionOk="0">
                  <a:moveTo>
                    <a:pt x="1613" y="187"/>
                  </a:moveTo>
                  <a:lnTo>
                    <a:pt x="1418" y="3"/>
                  </a:lnTo>
                  <a:lnTo>
                    <a:pt x="1418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418" y="372"/>
                  </a:lnTo>
                  <a:lnTo>
                    <a:pt x="1418" y="372"/>
                  </a:lnTo>
                  <a:lnTo>
                    <a:pt x="1613" y="187"/>
                  </a:lnTo>
                  <a:close/>
                </a:path>
              </a:pathLst>
            </a:cu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301888" y="3480454"/>
              <a:ext cx="463620" cy="158568"/>
            </a:xfrm>
            <a:prstGeom prst="rect">
              <a:avLst/>
            </a:prstGeom>
            <a:solidFill>
              <a:srgbClr val="126C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765508" y="1631060"/>
              <a:ext cx="659565" cy="2007960"/>
            </a:xfrm>
            <a:custGeom>
              <a:avLst/>
              <a:gdLst/>
              <a:ahLst/>
              <a:cxnLst/>
              <a:rect l="l" t="t" r="r" b="b"/>
              <a:pathLst>
                <a:path w="377" h="1203" extrusionOk="0">
                  <a:moveTo>
                    <a:pt x="0" y="1203"/>
                  </a:moveTo>
                  <a:lnTo>
                    <a:pt x="377" y="369"/>
                  </a:lnTo>
                  <a:lnTo>
                    <a:pt x="377" y="0"/>
                  </a:lnTo>
                  <a:lnTo>
                    <a:pt x="0" y="1108"/>
                  </a:lnTo>
                  <a:lnTo>
                    <a:pt x="0" y="1203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126C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301888" y="3639021"/>
              <a:ext cx="463620" cy="153560"/>
            </a:xfrm>
            <a:prstGeom prst="rect">
              <a:avLst/>
            </a:pr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765508" y="2251977"/>
              <a:ext cx="654316" cy="1540604"/>
            </a:xfrm>
            <a:custGeom>
              <a:avLst/>
              <a:gdLst/>
              <a:ahLst/>
              <a:cxnLst/>
              <a:rect l="l" t="t" r="r" b="b"/>
              <a:pathLst>
                <a:path w="374" h="923" extrusionOk="0">
                  <a:moveTo>
                    <a:pt x="0" y="923"/>
                  </a:moveTo>
                  <a:lnTo>
                    <a:pt x="374" y="369"/>
                  </a:lnTo>
                  <a:lnTo>
                    <a:pt x="374" y="0"/>
                  </a:lnTo>
                  <a:lnTo>
                    <a:pt x="0" y="831"/>
                  </a:lnTo>
                  <a:lnTo>
                    <a:pt x="0" y="923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1EA2E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4301888" y="3792581"/>
              <a:ext cx="463620" cy="158568"/>
            </a:xfrm>
            <a:prstGeom prst="rect">
              <a:avLst/>
            </a:prstGeom>
            <a:solidFill>
              <a:srgbClr val="6BC2E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65508" y="2867885"/>
              <a:ext cx="654316" cy="1083263"/>
            </a:xfrm>
            <a:custGeom>
              <a:avLst/>
              <a:gdLst/>
              <a:ahLst/>
              <a:cxnLst/>
              <a:rect l="l" t="t" r="r" b="b"/>
              <a:pathLst>
                <a:path w="374" h="649" extrusionOk="0">
                  <a:moveTo>
                    <a:pt x="0" y="649"/>
                  </a:moveTo>
                  <a:lnTo>
                    <a:pt x="374" y="369"/>
                  </a:lnTo>
                  <a:lnTo>
                    <a:pt x="374" y="0"/>
                  </a:lnTo>
                  <a:lnTo>
                    <a:pt x="0" y="554"/>
                  </a:lnTo>
                  <a:lnTo>
                    <a:pt x="0" y="649"/>
                  </a:lnTo>
                  <a:close/>
                </a:path>
              </a:pathLst>
            </a:custGeom>
            <a:gradFill>
              <a:gsLst>
                <a:gs pos="0">
                  <a:srgbClr val="C2E6F7"/>
                </a:gs>
                <a:gs pos="100000">
                  <a:srgbClr val="6BC2ED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301888" y="3951147"/>
              <a:ext cx="463620" cy="153560"/>
            </a:xfrm>
            <a:prstGeom prst="rect">
              <a:avLst/>
            </a:pr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765508" y="3483792"/>
              <a:ext cx="654316" cy="620914"/>
            </a:xfrm>
            <a:custGeom>
              <a:avLst/>
              <a:gdLst/>
              <a:ahLst/>
              <a:cxnLst/>
              <a:rect l="l" t="t" r="r" b="b"/>
              <a:pathLst>
                <a:path w="374" h="372" extrusionOk="0">
                  <a:moveTo>
                    <a:pt x="0" y="372"/>
                  </a:moveTo>
                  <a:lnTo>
                    <a:pt x="374" y="372"/>
                  </a:lnTo>
                  <a:lnTo>
                    <a:pt x="374" y="0"/>
                  </a:lnTo>
                  <a:lnTo>
                    <a:pt x="0" y="280"/>
                  </a:lnTo>
                  <a:lnTo>
                    <a:pt x="0" y="372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1EA2E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301888" y="4104707"/>
              <a:ext cx="463620" cy="158568"/>
            </a:xfrm>
            <a:prstGeom prst="rect">
              <a:avLst/>
            </a:prstGeom>
            <a:solidFill>
              <a:srgbClr val="A5DA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4765508" y="4106609"/>
              <a:ext cx="659565" cy="627124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0" y="95"/>
                  </a:moveTo>
                  <a:lnTo>
                    <a:pt x="377" y="372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adFill>
              <a:gsLst>
                <a:gs pos="0">
                  <a:srgbClr val="E0F2FB"/>
                </a:gs>
                <a:gs pos="100000">
                  <a:srgbClr val="A5DAF4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301888" y="4263273"/>
              <a:ext cx="463620" cy="153560"/>
            </a:xfrm>
            <a:prstGeom prst="rect">
              <a:avLst/>
            </a:prstGeom>
            <a:solidFill>
              <a:srgbClr val="6BC2E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4765508" y="4257444"/>
              <a:ext cx="654316" cy="1099929"/>
            </a:xfrm>
            <a:custGeom>
              <a:avLst/>
              <a:gdLst/>
              <a:ahLst/>
              <a:cxnLst/>
              <a:rect l="l" t="t" r="r" b="b"/>
              <a:pathLst>
                <a:path w="374" h="646" extrusionOk="0">
                  <a:moveTo>
                    <a:pt x="0" y="92"/>
                  </a:moveTo>
                  <a:lnTo>
                    <a:pt x="374" y="646"/>
                  </a:lnTo>
                  <a:lnTo>
                    <a:pt x="374" y="277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gradFill>
              <a:gsLst>
                <a:gs pos="0">
                  <a:srgbClr val="C2E6F7"/>
                </a:gs>
                <a:gs pos="100000">
                  <a:srgbClr val="6BC2ED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4301888" y="4416834"/>
              <a:ext cx="463620" cy="158568"/>
            </a:xfrm>
            <a:prstGeom prst="rect">
              <a:avLst/>
            </a:prstGeom>
            <a:solidFill>
              <a:srgbClr val="1EA2E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4765508" y="4416833"/>
              <a:ext cx="654316" cy="1545612"/>
            </a:xfrm>
            <a:custGeom>
              <a:avLst/>
              <a:gdLst/>
              <a:ahLst/>
              <a:cxnLst/>
              <a:rect l="l" t="t" r="r" b="b"/>
              <a:pathLst>
                <a:path w="374" h="926" extrusionOk="0">
                  <a:moveTo>
                    <a:pt x="0" y="95"/>
                  </a:moveTo>
                  <a:lnTo>
                    <a:pt x="374" y="926"/>
                  </a:lnTo>
                  <a:lnTo>
                    <a:pt x="374" y="55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1EA2E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301888" y="4575400"/>
              <a:ext cx="463620" cy="153560"/>
            </a:xfrm>
            <a:prstGeom prst="rect">
              <a:avLst/>
            </a:prstGeom>
            <a:solidFill>
              <a:srgbClr val="C2E6F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765508" y="4575401"/>
              <a:ext cx="654316" cy="2002952"/>
            </a:xfrm>
            <a:custGeom>
              <a:avLst/>
              <a:gdLst/>
              <a:ahLst/>
              <a:cxnLst/>
              <a:rect l="l" t="t" r="r" b="b"/>
              <a:pathLst>
                <a:path w="374" h="1200" extrusionOk="0">
                  <a:moveTo>
                    <a:pt x="0" y="92"/>
                  </a:moveTo>
                  <a:lnTo>
                    <a:pt x="374" y="1200"/>
                  </a:lnTo>
                  <a:lnTo>
                    <a:pt x="374" y="831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2047044" y="3822833"/>
              <a:ext cx="2090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 txBox="1"/>
            <p:nvPr/>
          </p:nvSpPr>
          <p:spPr>
            <a:xfrm>
              <a:off x="5419825" y="1760356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5419825" y="2377199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5419825" y="3000860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  <p:sp>
          <p:nvSpPr>
            <p:cNvPr id="299" name="Google Shape;299;p14"/>
            <p:cNvSpPr txBox="1"/>
            <p:nvPr/>
          </p:nvSpPr>
          <p:spPr>
            <a:xfrm>
              <a:off x="5419825" y="3615590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/>
            </a:p>
          </p:txBody>
        </p:sp>
        <p:sp>
          <p:nvSpPr>
            <p:cNvPr id="300" name="Google Shape;300;p14"/>
            <p:cNvSpPr txBox="1"/>
            <p:nvPr/>
          </p:nvSpPr>
          <p:spPr>
            <a:xfrm>
              <a:off x="5419825" y="4239080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5419825" y="4866919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/>
            </a:p>
          </p:txBody>
        </p:sp>
        <p:sp>
          <p:nvSpPr>
            <p:cNvPr id="302" name="Google Shape;302;p14"/>
            <p:cNvSpPr txBox="1"/>
            <p:nvPr/>
          </p:nvSpPr>
          <p:spPr>
            <a:xfrm>
              <a:off x="5419825" y="5480333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07</a:t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5419825" y="6095487"/>
              <a:ext cx="4688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08</a:t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000107" y="5491843"/>
              <a:ext cx="255023" cy="325297"/>
            </a:xfrm>
            <a:custGeom>
              <a:avLst/>
              <a:gdLst/>
              <a:ahLst/>
              <a:cxnLst/>
              <a:rect l="l" t="t" r="r" b="b"/>
              <a:pathLst>
                <a:path w="2342" h="3323" extrusionOk="0">
                  <a:moveTo>
                    <a:pt x="552" y="661"/>
                  </a:moveTo>
                  <a:lnTo>
                    <a:pt x="1790" y="661"/>
                  </a:lnTo>
                  <a:lnTo>
                    <a:pt x="1784" y="740"/>
                  </a:lnTo>
                  <a:lnTo>
                    <a:pt x="1774" y="817"/>
                  </a:lnTo>
                  <a:lnTo>
                    <a:pt x="1760" y="892"/>
                  </a:lnTo>
                  <a:lnTo>
                    <a:pt x="1742" y="966"/>
                  </a:lnTo>
                  <a:lnTo>
                    <a:pt x="1720" y="1037"/>
                  </a:lnTo>
                  <a:lnTo>
                    <a:pt x="1695" y="1106"/>
                  </a:lnTo>
                  <a:lnTo>
                    <a:pt x="1667" y="1170"/>
                  </a:lnTo>
                  <a:lnTo>
                    <a:pt x="1635" y="1232"/>
                  </a:lnTo>
                  <a:lnTo>
                    <a:pt x="1600" y="1289"/>
                  </a:lnTo>
                  <a:lnTo>
                    <a:pt x="1562" y="1343"/>
                  </a:lnTo>
                  <a:lnTo>
                    <a:pt x="1522" y="1392"/>
                  </a:lnTo>
                  <a:lnTo>
                    <a:pt x="1478" y="1436"/>
                  </a:lnTo>
                  <a:lnTo>
                    <a:pt x="1433" y="1474"/>
                  </a:lnTo>
                  <a:lnTo>
                    <a:pt x="1431" y="1475"/>
                  </a:lnTo>
                  <a:lnTo>
                    <a:pt x="1425" y="1478"/>
                  </a:lnTo>
                  <a:lnTo>
                    <a:pt x="1416" y="1484"/>
                  </a:lnTo>
                  <a:lnTo>
                    <a:pt x="1402" y="1492"/>
                  </a:lnTo>
                  <a:lnTo>
                    <a:pt x="1388" y="1504"/>
                  </a:lnTo>
                  <a:lnTo>
                    <a:pt x="1371" y="1518"/>
                  </a:lnTo>
                  <a:lnTo>
                    <a:pt x="1351" y="1536"/>
                  </a:lnTo>
                  <a:lnTo>
                    <a:pt x="1337" y="1561"/>
                  </a:lnTo>
                  <a:lnTo>
                    <a:pt x="1324" y="1591"/>
                  </a:lnTo>
                  <a:lnTo>
                    <a:pt x="1311" y="1626"/>
                  </a:lnTo>
                  <a:lnTo>
                    <a:pt x="1301" y="1665"/>
                  </a:lnTo>
                  <a:lnTo>
                    <a:pt x="1292" y="1706"/>
                  </a:lnTo>
                  <a:lnTo>
                    <a:pt x="1284" y="1750"/>
                  </a:lnTo>
                  <a:lnTo>
                    <a:pt x="1278" y="1796"/>
                  </a:lnTo>
                  <a:lnTo>
                    <a:pt x="1272" y="1843"/>
                  </a:lnTo>
                  <a:lnTo>
                    <a:pt x="1266" y="1889"/>
                  </a:lnTo>
                  <a:lnTo>
                    <a:pt x="1262" y="1935"/>
                  </a:lnTo>
                  <a:lnTo>
                    <a:pt x="1258" y="1980"/>
                  </a:lnTo>
                  <a:lnTo>
                    <a:pt x="1256" y="2023"/>
                  </a:lnTo>
                  <a:lnTo>
                    <a:pt x="1254" y="2063"/>
                  </a:lnTo>
                  <a:lnTo>
                    <a:pt x="1252" y="2099"/>
                  </a:lnTo>
                  <a:lnTo>
                    <a:pt x="1251" y="2131"/>
                  </a:lnTo>
                  <a:lnTo>
                    <a:pt x="1250" y="2159"/>
                  </a:lnTo>
                  <a:lnTo>
                    <a:pt x="1250" y="2179"/>
                  </a:lnTo>
                  <a:lnTo>
                    <a:pt x="1249" y="2195"/>
                  </a:lnTo>
                  <a:lnTo>
                    <a:pt x="1249" y="2202"/>
                  </a:lnTo>
                  <a:lnTo>
                    <a:pt x="1285" y="2207"/>
                  </a:lnTo>
                  <a:lnTo>
                    <a:pt x="1321" y="2217"/>
                  </a:lnTo>
                  <a:lnTo>
                    <a:pt x="1356" y="2232"/>
                  </a:lnTo>
                  <a:lnTo>
                    <a:pt x="1393" y="2251"/>
                  </a:lnTo>
                  <a:lnTo>
                    <a:pt x="1430" y="2276"/>
                  </a:lnTo>
                  <a:lnTo>
                    <a:pt x="1468" y="2307"/>
                  </a:lnTo>
                  <a:lnTo>
                    <a:pt x="1509" y="2344"/>
                  </a:lnTo>
                  <a:lnTo>
                    <a:pt x="1547" y="2379"/>
                  </a:lnTo>
                  <a:lnTo>
                    <a:pt x="1583" y="2410"/>
                  </a:lnTo>
                  <a:lnTo>
                    <a:pt x="1616" y="2439"/>
                  </a:lnTo>
                  <a:lnTo>
                    <a:pt x="1644" y="2465"/>
                  </a:lnTo>
                  <a:lnTo>
                    <a:pt x="1671" y="2489"/>
                  </a:lnTo>
                  <a:lnTo>
                    <a:pt x="1695" y="2512"/>
                  </a:lnTo>
                  <a:lnTo>
                    <a:pt x="1716" y="2532"/>
                  </a:lnTo>
                  <a:lnTo>
                    <a:pt x="1735" y="2553"/>
                  </a:lnTo>
                  <a:lnTo>
                    <a:pt x="1752" y="2571"/>
                  </a:lnTo>
                  <a:lnTo>
                    <a:pt x="1766" y="2591"/>
                  </a:lnTo>
                  <a:lnTo>
                    <a:pt x="1778" y="2610"/>
                  </a:lnTo>
                  <a:lnTo>
                    <a:pt x="1788" y="2630"/>
                  </a:lnTo>
                  <a:lnTo>
                    <a:pt x="1796" y="2650"/>
                  </a:lnTo>
                  <a:lnTo>
                    <a:pt x="1803" y="2672"/>
                  </a:lnTo>
                  <a:lnTo>
                    <a:pt x="1808" y="2695"/>
                  </a:lnTo>
                  <a:lnTo>
                    <a:pt x="1812" y="2721"/>
                  </a:lnTo>
                  <a:lnTo>
                    <a:pt x="1814" y="2748"/>
                  </a:lnTo>
                  <a:lnTo>
                    <a:pt x="588" y="2748"/>
                  </a:lnTo>
                  <a:lnTo>
                    <a:pt x="593" y="2706"/>
                  </a:lnTo>
                  <a:lnTo>
                    <a:pt x="604" y="2665"/>
                  </a:lnTo>
                  <a:lnTo>
                    <a:pt x="620" y="2626"/>
                  </a:lnTo>
                  <a:lnTo>
                    <a:pt x="640" y="2589"/>
                  </a:lnTo>
                  <a:lnTo>
                    <a:pt x="665" y="2552"/>
                  </a:lnTo>
                  <a:lnTo>
                    <a:pt x="693" y="2516"/>
                  </a:lnTo>
                  <a:lnTo>
                    <a:pt x="727" y="2481"/>
                  </a:lnTo>
                  <a:lnTo>
                    <a:pt x="763" y="2446"/>
                  </a:lnTo>
                  <a:lnTo>
                    <a:pt x="802" y="2411"/>
                  </a:lnTo>
                  <a:lnTo>
                    <a:pt x="844" y="2377"/>
                  </a:lnTo>
                  <a:lnTo>
                    <a:pt x="889" y="2342"/>
                  </a:lnTo>
                  <a:lnTo>
                    <a:pt x="934" y="2307"/>
                  </a:lnTo>
                  <a:lnTo>
                    <a:pt x="937" y="2304"/>
                  </a:lnTo>
                  <a:lnTo>
                    <a:pt x="942" y="2300"/>
                  </a:lnTo>
                  <a:lnTo>
                    <a:pt x="951" y="2293"/>
                  </a:lnTo>
                  <a:lnTo>
                    <a:pt x="962" y="2285"/>
                  </a:lnTo>
                  <a:lnTo>
                    <a:pt x="977" y="2275"/>
                  </a:lnTo>
                  <a:lnTo>
                    <a:pt x="995" y="2264"/>
                  </a:lnTo>
                  <a:lnTo>
                    <a:pt x="1015" y="2253"/>
                  </a:lnTo>
                  <a:lnTo>
                    <a:pt x="1038" y="2241"/>
                  </a:lnTo>
                  <a:lnTo>
                    <a:pt x="1063" y="2231"/>
                  </a:lnTo>
                  <a:lnTo>
                    <a:pt x="1090" y="2220"/>
                  </a:lnTo>
                  <a:lnTo>
                    <a:pt x="1119" y="2212"/>
                  </a:lnTo>
                  <a:lnTo>
                    <a:pt x="1150" y="2205"/>
                  </a:lnTo>
                  <a:lnTo>
                    <a:pt x="1148" y="2203"/>
                  </a:lnTo>
                  <a:lnTo>
                    <a:pt x="1147" y="2201"/>
                  </a:lnTo>
                  <a:lnTo>
                    <a:pt x="1147" y="2199"/>
                  </a:lnTo>
                  <a:lnTo>
                    <a:pt x="1146" y="2199"/>
                  </a:lnTo>
                  <a:lnTo>
                    <a:pt x="1145" y="2122"/>
                  </a:lnTo>
                  <a:lnTo>
                    <a:pt x="1141" y="2050"/>
                  </a:lnTo>
                  <a:lnTo>
                    <a:pt x="1135" y="1983"/>
                  </a:lnTo>
                  <a:lnTo>
                    <a:pt x="1126" y="1921"/>
                  </a:lnTo>
                  <a:lnTo>
                    <a:pt x="1117" y="1864"/>
                  </a:lnTo>
                  <a:lnTo>
                    <a:pt x="1106" y="1811"/>
                  </a:lnTo>
                  <a:lnTo>
                    <a:pt x="1094" y="1763"/>
                  </a:lnTo>
                  <a:lnTo>
                    <a:pt x="1082" y="1720"/>
                  </a:lnTo>
                  <a:lnTo>
                    <a:pt x="1068" y="1681"/>
                  </a:lnTo>
                  <a:lnTo>
                    <a:pt x="1056" y="1646"/>
                  </a:lnTo>
                  <a:lnTo>
                    <a:pt x="1043" y="1615"/>
                  </a:lnTo>
                  <a:lnTo>
                    <a:pt x="1032" y="1590"/>
                  </a:lnTo>
                  <a:lnTo>
                    <a:pt x="1020" y="1568"/>
                  </a:lnTo>
                  <a:lnTo>
                    <a:pt x="1011" y="1550"/>
                  </a:lnTo>
                  <a:lnTo>
                    <a:pt x="1003" y="1536"/>
                  </a:lnTo>
                  <a:lnTo>
                    <a:pt x="997" y="1527"/>
                  </a:lnTo>
                  <a:lnTo>
                    <a:pt x="993" y="1521"/>
                  </a:lnTo>
                  <a:lnTo>
                    <a:pt x="992" y="1519"/>
                  </a:lnTo>
                  <a:lnTo>
                    <a:pt x="881" y="1457"/>
                  </a:lnTo>
                  <a:lnTo>
                    <a:pt x="840" y="1422"/>
                  </a:lnTo>
                  <a:lnTo>
                    <a:pt x="800" y="1383"/>
                  </a:lnTo>
                  <a:lnTo>
                    <a:pt x="764" y="1338"/>
                  </a:lnTo>
                  <a:lnTo>
                    <a:pt x="730" y="1291"/>
                  </a:lnTo>
                  <a:lnTo>
                    <a:pt x="700" y="1241"/>
                  </a:lnTo>
                  <a:lnTo>
                    <a:pt x="672" y="1187"/>
                  </a:lnTo>
                  <a:lnTo>
                    <a:pt x="646" y="1130"/>
                  </a:lnTo>
                  <a:lnTo>
                    <a:pt x="625" y="1070"/>
                  </a:lnTo>
                  <a:lnTo>
                    <a:pt x="606" y="1007"/>
                  </a:lnTo>
                  <a:lnTo>
                    <a:pt x="589" y="942"/>
                  </a:lnTo>
                  <a:lnTo>
                    <a:pt x="576" y="875"/>
                  </a:lnTo>
                  <a:lnTo>
                    <a:pt x="565" y="805"/>
                  </a:lnTo>
                  <a:lnTo>
                    <a:pt x="557" y="733"/>
                  </a:lnTo>
                  <a:lnTo>
                    <a:pt x="552" y="661"/>
                  </a:lnTo>
                  <a:close/>
                  <a:moveTo>
                    <a:pt x="336" y="498"/>
                  </a:moveTo>
                  <a:lnTo>
                    <a:pt x="343" y="588"/>
                  </a:lnTo>
                  <a:lnTo>
                    <a:pt x="354" y="676"/>
                  </a:lnTo>
                  <a:lnTo>
                    <a:pt x="369" y="764"/>
                  </a:lnTo>
                  <a:lnTo>
                    <a:pt x="387" y="849"/>
                  </a:lnTo>
                  <a:lnTo>
                    <a:pt x="410" y="931"/>
                  </a:lnTo>
                  <a:lnTo>
                    <a:pt x="435" y="1012"/>
                  </a:lnTo>
                  <a:lnTo>
                    <a:pt x="465" y="1089"/>
                  </a:lnTo>
                  <a:lnTo>
                    <a:pt x="497" y="1164"/>
                  </a:lnTo>
                  <a:lnTo>
                    <a:pt x="533" y="1235"/>
                  </a:lnTo>
                  <a:lnTo>
                    <a:pt x="572" y="1302"/>
                  </a:lnTo>
                  <a:lnTo>
                    <a:pt x="614" y="1364"/>
                  </a:lnTo>
                  <a:lnTo>
                    <a:pt x="659" y="1423"/>
                  </a:lnTo>
                  <a:lnTo>
                    <a:pt x="706" y="1477"/>
                  </a:lnTo>
                  <a:lnTo>
                    <a:pt x="756" y="1526"/>
                  </a:lnTo>
                  <a:lnTo>
                    <a:pt x="808" y="1569"/>
                  </a:lnTo>
                  <a:lnTo>
                    <a:pt x="915" y="1651"/>
                  </a:lnTo>
                  <a:lnTo>
                    <a:pt x="808" y="1732"/>
                  </a:lnTo>
                  <a:lnTo>
                    <a:pt x="756" y="1776"/>
                  </a:lnTo>
                  <a:lnTo>
                    <a:pt x="706" y="1826"/>
                  </a:lnTo>
                  <a:lnTo>
                    <a:pt x="659" y="1879"/>
                  </a:lnTo>
                  <a:lnTo>
                    <a:pt x="614" y="1937"/>
                  </a:lnTo>
                  <a:lnTo>
                    <a:pt x="572" y="2000"/>
                  </a:lnTo>
                  <a:lnTo>
                    <a:pt x="533" y="2068"/>
                  </a:lnTo>
                  <a:lnTo>
                    <a:pt x="497" y="2138"/>
                  </a:lnTo>
                  <a:lnTo>
                    <a:pt x="465" y="2212"/>
                  </a:lnTo>
                  <a:lnTo>
                    <a:pt x="435" y="2290"/>
                  </a:lnTo>
                  <a:lnTo>
                    <a:pt x="410" y="2370"/>
                  </a:lnTo>
                  <a:lnTo>
                    <a:pt x="387" y="2453"/>
                  </a:lnTo>
                  <a:lnTo>
                    <a:pt x="369" y="2538"/>
                  </a:lnTo>
                  <a:lnTo>
                    <a:pt x="354" y="2625"/>
                  </a:lnTo>
                  <a:lnTo>
                    <a:pt x="343" y="2715"/>
                  </a:lnTo>
                  <a:lnTo>
                    <a:pt x="336" y="2805"/>
                  </a:lnTo>
                  <a:lnTo>
                    <a:pt x="2006" y="2805"/>
                  </a:lnTo>
                  <a:lnTo>
                    <a:pt x="1999" y="2715"/>
                  </a:lnTo>
                  <a:lnTo>
                    <a:pt x="1988" y="2625"/>
                  </a:lnTo>
                  <a:lnTo>
                    <a:pt x="1973" y="2538"/>
                  </a:lnTo>
                  <a:lnTo>
                    <a:pt x="1955" y="2453"/>
                  </a:lnTo>
                  <a:lnTo>
                    <a:pt x="1932" y="2370"/>
                  </a:lnTo>
                  <a:lnTo>
                    <a:pt x="1907" y="2290"/>
                  </a:lnTo>
                  <a:lnTo>
                    <a:pt x="1877" y="2212"/>
                  </a:lnTo>
                  <a:lnTo>
                    <a:pt x="1844" y="2138"/>
                  </a:lnTo>
                  <a:lnTo>
                    <a:pt x="1809" y="2068"/>
                  </a:lnTo>
                  <a:lnTo>
                    <a:pt x="1770" y="2000"/>
                  </a:lnTo>
                  <a:lnTo>
                    <a:pt x="1728" y="1937"/>
                  </a:lnTo>
                  <a:lnTo>
                    <a:pt x="1684" y="1879"/>
                  </a:lnTo>
                  <a:lnTo>
                    <a:pt x="1636" y="1826"/>
                  </a:lnTo>
                  <a:lnTo>
                    <a:pt x="1586" y="1776"/>
                  </a:lnTo>
                  <a:lnTo>
                    <a:pt x="1534" y="1732"/>
                  </a:lnTo>
                  <a:lnTo>
                    <a:pt x="1427" y="1651"/>
                  </a:lnTo>
                  <a:lnTo>
                    <a:pt x="1534" y="1569"/>
                  </a:lnTo>
                  <a:lnTo>
                    <a:pt x="1586" y="1526"/>
                  </a:lnTo>
                  <a:lnTo>
                    <a:pt x="1636" y="1477"/>
                  </a:lnTo>
                  <a:lnTo>
                    <a:pt x="1684" y="1423"/>
                  </a:lnTo>
                  <a:lnTo>
                    <a:pt x="1728" y="1364"/>
                  </a:lnTo>
                  <a:lnTo>
                    <a:pt x="1770" y="1302"/>
                  </a:lnTo>
                  <a:lnTo>
                    <a:pt x="1809" y="1235"/>
                  </a:lnTo>
                  <a:lnTo>
                    <a:pt x="1844" y="1164"/>
                  </a:lnTo>
                  <a:lnTo>
                    <a:pt x="1877" y="1089"/>
                  </a:lnTo>
                  <a:lnTo>
                    <a:pt x="1907" y="1012"/>
                  </a:lnTo>
                  <a:lnTo>
                    <a:pt x="1932" y="931"/>
                  </a:lnTo>
                  <a:lnTo>
                    <a:pt x="1955" y="849"/>
                  </a:lnTo>
                  <a:lnTo>
                    <a:pt x="1973" y="764"/>
                  </a:lnTo>
                  <a:lnTo>
                    <a:pt x="1988" y="676"/>
                  </a:lnTo>
                  <a:lnTo>
                    <a:pt x="1999" y="588"/>
                  </a:lnTo>
                  <a:lnTo>
                    <a:pt x="2006" y="498"/>
                  </a:lnTo>
                  <a:lnTo>
                    <a:pt x="336" y="498"/>
                  </a:lnTo>
                  <a:close/>
                  <a:moveTo>
                    <a:pt x="0" y="0"/>
                  </a:moveTo>
                  <a:lnTo>
                    <a:pt x="2342" y="0"/>
                  </a:lnTo>
                  <a:lnTo>
                    <a:pt x="2342" y="313"/>
                  </a:lnTo>
                  <a:lnTo>
                    <a:pt x="2213" y="313"/>
                  </a:lnTo>
                  <a:lnTo>
                    <a:pt x="2213" y="395"/>
                  </a:lnTo>
                  <a:lnTo>
                    <a:pt x="2210" y="497"/>
                  </a:lnTo>
                  <a:lnTo>
                    <a:pt x="2204" y="596"/>
                  </a:lnTo>
                  <a:lnTo>
                    <a:pt x="2193" y="694"/>
                  </a:lnTo>
                  <a:lnTo>
                    <a:pt x="2176" y="791"/>
                  </a:lnTo>
                  <a:lnTo>
                    <a:pt x="2157" y="885"/>
                  </a:lnTo>
                  <a:lnTo>
                    <a:pt x="2134" y="978"/>
                  </a:lnTo>
                  <a:lnTo>
                    <a:pt x="2105" y="1067"/>
                  </a:lnTo>
                  <a:lnTo>
                    <a:pt x="2073" y="1153"/>
                  </a:lnTo>
                  <a:lnTo>
                    <a:pt x="2039" y="1236"/>
                  </a:lnTo>
                  <a:lnTo>
                    <a:pt x="1999" y="1315"/>
                  </a:lnTo>
                  <a:lnTo>
                    <a:pt x="1957" y="1391"/>
                  </a:lnTo>
                  <a:lnTo>
                    <a:pt x="1910" y="1463"/>
                  </a:lnTo>
                  <a:lnTo>
                    <a:pt x="1861" y="1530"/>
                  </a:lnTo>
                  <a:lnTo>
                    <a:pt x="1808" y="1593"/>
                  </a:lnTo>
                  <a:lnTo>
                    <a:pt x="1753" y="1651"/>
                  </a:lnTo>
                  <a:lnTo>
                    <a:pt x="1808" y="1709"/>
                  </a:lnTo>
                  <a:lnTo>
                    <a:pt x="1861" y="1772"/>
                  </a:lnTo>
                  <a:lnTo>
                    <a:pt x="1910" y="1839"/>
                  </a:lnTo>
                  <a:lnTo>
                    <a:pt x="1957" y="1911"/>
                  </a:lnTo>
                  <a:lnTo>
                    <a:pt x="1999" y="1987"/>
                  </a:lnTo>
                  <a:lnTo>
                    <a:pt x="2039" y="2066"/>
                  </a:lnTo>
                  <a:lnTo>
                    <a:pt x="2073" y="2149"/>
                  </a:lnTo>
                  <a:lnTo>
                    <a:pt x="2105" y="2235"/>
                  </a:lnTo>
                  <a:lnTo>
                    <a:pt x="2134" y="2324"/>
                  </a:lnTo>
                  <a:lnTo>
                    <a:pt x="2157" y="2416"/>
                  </a:lnTo>
                  <a:lnTo>
                    <a:pt x="2176" y="2511"/>
                  </a:lnTo>
                  <a:lnTo>
                    <a:pt x="2193" y="2607"/>
                  </a:lnTo>
                  <a:lnTo>
                    <a:pt x="2204" y="2705"/>
                  </a:lnTo>
                  <a:lnTo>
                    <a:pt x="2210" y="2806"/>
                  </a:lnTo>
                  <a:lnTo>
                    <a:pt x="2213" y="2907"/>
                  </a:lnTo>
                  <a:lnTo>
                    <a:pt x="2213" y="3010"/>
                  </a:lnTo>
                  <a:lnTo>
                    <a:pt x="2342" y="3010"/>
                  </a:lnTo>
                  <a:lnTo>
                    <a:pt x="2342" y="3323"/>
                  </a:lnTo>
                  <a:lnTo>
                    <a:pt x="0" y="3323"/>
                  </a:lnTo>
                  <a:lnTo>
                    <a:pt x="0" y="3010"/>
                  </a:lnTo>
                  <a:lnTo>
                    <a:pt x="130" y="3010"/>
                  </a:lnTo>
                  <a:lnTo>
                    <a:pt x="130" y="2907"/>
                  </a:lnTo>
                  <a:lnTo>
                    <a:pt x="132" y="2806"/>
                  </a:lnTo>
                  <a:lnTo>
                    <a:pt x="139" y="2705"/>
                  </a:lnTo>
                  <a:lnTo>
                    <a:pt x="150" y="2607"/>
                  </a:lnTo>
                  <a:lnTo>
                    <a:pt x="165" y="2511"/>
                  </a:lnTo>
                  <a:lnTo>
                    <a:pt x="185" y="2416"/>
                  </a:lnTo>
                  <a:lnTo>
                    <a:pt x="209" y="2324"/>
                  </a:lnTo>
                  <a:lnTo>
                    <a:pt x="237" y="2235"/>
                  </a:lnTo>
                  <a:lnTo>
                    <a:pt x="269" y="2149"/>
                  </a:lnTo>
                  <a:lnTo>
                    <a:pt x="304" y="2066"/>
                  </a:lnTo>
                  <a:lnTo>
                    <a:pt x="343" y="1987"/>
                  </a:lnTo>
                  <a:lnTo>
                    <a:pt x="386" y="1911"/>
                  </a:lnTo>
                  <a:lnTo>
                    <a:pt x="432" y="1839"/>
                  </a:lnTo>
                  <a:lnTo>
                    <a:pt x="481" y="1772"/>
                  </a:lnTo>
                  <a:lnTo>
                    <a:pt x="534" y="1709"/>
                  </a:lnTo>
                  <a:lnTo>
                    <a:pt x="590" y="1651"/>
                  </a:lnTo>
                  <a:lnTo>
                    <a:pt x="534" y="1593"/>
                  </a:lnTo>
                  <a:lnTo>
                    <a:pt x="481" y="1530"/>
                  </a:lnTo>
                  <a:lnTo>
                    <a:pt x="432" y="1463"/>
                  </a:lnTo>
                  <a:lnTo>
                    <a:pt x="386" y="1391"/>
                  </a:lnTo>
                  <a:lnTo>
                    <a:pt x="343" y="1315"/>
                  </a:lnTo>
                  <a:lnTo>
                    <a:pt x="304" y="1236"/>
                  </a:lnTo>
                  <a:lnTo>
                    <a:pt x="269" y="1153"/>
                  </a:lnTo>
                  <a:lnTo>
                    <a:pt x="237" y="1067"/>
                  </a:lnTo>
                  <a:lnTo>
                    <a:pt x="209" y="978"/>
                  </a:lnTo>
                  <a:lnTo>
                    <a:pt x="185" y="885"/>
                  </a:lnTo>
                  <a:lnTo>
                    <a:pt x="165" y="791"/>
                  </a:lnTo>
                  <a:lnTo>
                    <a:pt x="150" y="694"/>
                  </a:lnTo>
                  <a:lnTo>
                    <a:pt x="139" y="596"/>
                  </a:lnTo>
                  <a:lnTo>
                    <a:pt x="132" y="497"/>
                  </a:lnTo>
                  <a:lnTo>
                    <a:pt x="130" y="395"/>
                  </a:lnTo>
                  <a:lnTo>
                    <a:pt x="130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5" name="Google Shape;305;p14"/>
            <p:cNvGrpSpPr/>
            <p:nvPr/>
          </p:nvGrpSpPr>
          <p:grpSpPr>
            <a:xfrm>
              <a:off x="5970526" y="4269032"/>
              <a:ext cx="314185" cy="292261"/>
              <a:chOff x="4276725" y="4691063"/>
              <a:chExt cx="347663" cy="349250"/>
            </a:xfrm>
          </p:grpSpPr>
          <p:sp>
            <p:nvSpPr>
              <p:cNvPr id="306" name="Google Shape;306;p14"/>
              <p:cNvSpPr/>
              <p:nvPr/>
            </p:nvSpPr>
            <p:spPr>
              <a:xfrm>
                <a:off x="4340225" y="4691063"/>
                <a:ext cx="284163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29" extrusionOk="0">
                    <a:moveTo>
                      <a:pt x="2339" y="1139"/>
                    </a:moveTo>
                    <a:lnTo>
                      <a:pt x="2252" y="1266"/>
                    </a:lnTo>
                    <a:lnTo>
                      <a:pt x="2382" y="1266"/>
                    </a:lnTo>
                    <a:lnTo>
                      <a:pt x="2362" y="1202"/>
                    </a:lnTo>
                    <a:lnTo>
                      <a:pt x="2339" y="1139"/>
                    </a:lnTo>
                    <a:close/>
                    <a:moveTo>
                      <a:pt x="2182" y="848"/>
                    </a:moveTo>
                    <a:lnTo>
                      <a:pt x="1904" y="1266"/>
                    </a:lnTo>
                    <a:lnTo>
                      <a:pt x="2007" y="1266"/>
                    </a:lnTo>
                    <a:lnTo>
                      <a:pt x="2236" y="931"/>
                    </a:lnTo>
                    <a:lnTo>
                      <a:pt x="2210" y="889"/>
                    </a:lnTo>
                    <a:lnTo>
                      <a:pt x="2182" y="848"/>
                    </a:lnTo>
                    <a:close/>
                    <a:moveTo>
                      <a:pt x="1945" y="591"/>
                    </a:moveTo>
                    <a:lnTo>
                      <a:pt x="1497" y="1266"/>
                    </a:lnTo>
                    <a:lnTo>
                      <a:pt x="1661" y="1266"/>
                    </a:lnTo>
                    <a:lnTo>
                      <a:pt x="2046" y="686"/>
                    </a:lnTo>
                    <a:lnTo>
                      <a:pt x="1986" y="628"/>
                    </a:lnTo>
                    <a:lnTo>
                      <a:pt x="1945" y="591"/>
                    </a:lnTo>
                    <a:close/>
                    <a:moveTo>
                      <a:pt x="1657" y="403"/>
                    </a:moveTo>
                    <a:lnTo>
                      <a:pt x="1135" y="1190"/>
                    </a:lnTo>
                    <a:lnTo>
                      <a:pt x="1210" y="1266"/>
                    </a:lnTo>
                    <a:lnTo>
                      <a:pt x="1255" y="1266"/>
                    </a:lnTo>
                    <a:lnTo>
                      <a:pt x="1782" y="471"/>
                    </a:lnTo>
                    <a:lnTo>
                      <a:pt x="1721" y="436"/>
                    </a:lnTo>
                    <a:lnTo>
                      <a:pt x="1657" y="403"/>
                    </a:lnTo>
                    <a:close/>
                    <a:moveTo>
                      <a:pt x="615" y="334"/>
                    </a:moveTo>
                    <a:lnTo>
                      <a:pt x="574" y="348"/>
                    </a:lnTo>
                    <a:lnTo>
                      <a:pt x="509" y="374"/>
                    </a:lnTo>
                    <a:lnTo>
                      <a:pt x="445" y="403"/>
                    </a:lnTo>
                    <a:lnTo>
                      <a:pt x="382" y="436"/>
                    </a:lnTo>
                    <a:lnTo>
                      <a:pt x="478" y="530"/>
                    </a:lnTo>
                    <a:lnTo>
                      <a:pt x="615" y="334"/>
                    </a:lnTo>
                    <a:close/>
                    <a:moveTo>
                      <a:pt x="1318" y="289"/>
                    </a:moveTo>
                    <a:lnTo>
                      <a:pt x="883" y="937"/>
                    </a:lnTo>
                    <a:lnTo>
                      <a:pt x="990" y="1045"/>
                    </a:lnTo>
                    <a:lnTo>
                      <a:pt x="1466" y="326"/>
                    </a:lnTo>
                    <a:lnTo>
                      <a:pt x="1392" y="305"/>
                    </a:lnTo>
                    <a:lnTo>
                      <a:pt x="1318" y="289"/>
                    </a:lnTo>
                    <a:close/>
                    <a:moveTo>
                      <a:pt x="1052" y="263"/>
                    </a:moveTo>
                    <a:lnTo>
                      <a:pt x="979" y="265"/>
                    </a:lnTo>
                    <a:lnTo>
                      <a:pt x="906" y="271"/>
                    </a:lnTo>
                    <a:lnTo>
                      <a:pt x="622" y="676"/>
                    </a:lnTo>
                    <a:lnTo>
                      <a:pt x="737" y="792"/>
                    </a:lnTo>
                    <a:lnTo>
                      <a:pt x="1091" y="264"/>
                    </a:lnTo>
                    <a:lnTo>
                      <a:pt x="1052" y="263"/>
                    </a:lnTo>
                    <a:close/>
                    <a:moveTo>
                      <a:pt x="1052" y="0"/>
                    </a:moveTo>
                    <a:lnTo>
                      <a:pt x="1146" y="2"/>
                    </a:lnTo>
                    <a:lnTo>
                      <a:pt x="1239" y="10"/>
                    </a:lnTo>
                    <a:lnTo>
                      <a:pt x="1332" y="23"/>
                    </a:lnTo>
                    <a:lnTo>
                      <a:pt x="1423" y="41"/>
                    </a:lnTo>
                    <a:lnTo>
                      <a:pt x="1512" y="64"/>
                    </a:lnTo>
                    <a:lnTo>
                      <a:pt x="1600" y="92"/>
                    </a:lnTo>
                    <a:lnTo>
                      <a:pt x="1687" y="126"/>
                    </a:lnTo>
                    <a:lnTo>
                      <a:pt x="1771" y="164"/>
                    </a:lnTo>
                    <a:lnTo>
                      <a:pt x="1853" y="206"/>
                    </a:lnTo>
                    <a:lnTo>
                      <a:pt x="1933" y="253"/>
                    </a:lnTo>
                    <a:lnTo>
                      <a:pt x="2009" y="304"/>
                    </a:lnTo>
                    <a:lnTo>
                      <a:pt x="2084" y="361"/>
                    </a:lnTo>
                    <a:lnTo>
                      <a:pt x="2155" y="421"/>
                    </a:lnTo>
                    <a:lnTo>
                      <a:pt x="2223" y="485"/>
                    </a:lnTo>
                    <a:lnTo>
                      <a:pt x="2286" y="554"/>
                    </a:lnTo>
                    <a:lnTo>
                      <a:pt x="2345" y="625"/>
                    </a:lnTo>
                    <a:lnTo>
                      <a:pt x="2400" y="698"/>
                    </a:lnTo>
                    <a:lnTo>
                      <a:pt x="2451" y="776"/>
                    </a:lnTo>
                    <a:lnTo>
                      <a:pt x="2498" y="855"/>
                    </a:lnTo>
                    <a:lnTo>
                      <a:pt x="2540" y="937"/>
                    </a:lnTo>
                    <a:lnTo>
                      <a:pt x="2577" y="1023"/>
                    </a:lnTo>
                    <a:lnTo>
                      <a:pt x="2609" y="1109"/>
                    </a:lnTo>
                    <a:lnTo>
                      <a:pt x="2637" y="1197"/>
                    </a:lnTo>
                    <a:lnTo>
                      <a:pt x="2659" y="1288"/>
                    </a:lnTo>
                    <a:lnTo>
                      <a:pt x="2677" y="1380"/>
                    </a:lnTo>
                    <a:lnTo>
                      <a:pt x="2690" y="1474"/>
                    </a:lnTo>
                    <a:lnTo>
                      <a:pt x="2689" y="1488"/>
                    </a:lnTo>
                    <a:lnTo>
                      <a:pt x="2685" y="1501"/>
                    </a:lnTo>
                    <a:lnTo>
                      <a:pt x="2677" y="1513"/>
                    </a:lnTo>
                    <a:lnTo>
                      <a:pt x="2666" y="1522"/>
                    </a:lnTo>
                    <a:lnTo>
                      <a:pt x="2653" y="1527"/>
                    </a:lnTo>
                    <a:lnTo>
                      <a:pt x="2640" y="1529"/>
                    </a:lnTo>
                    <a:lnTo>
                      <a:pt x="1123" y="1529"/>
                    </a:lnTo>
                    <a:lnTo>
                      <a:pt x="1110" y="1528"/>
                    </a:lnTo>
                    <a:lnTo>
                      <a:pt x="1097" y="1523"/>
                    </a:lnTo>
                    <a:lnTo>
                      <a:pt x="1087" y="1515"/>
                    </a:lnTo>
                    <a:lnTo>
                      <a:pt x="14" y="440"/>
                    </a:lnTo>
                    <a:lnTo>
                      <a:pt x="6" y="429"/>
                    </a:lnTo>
                    <a:lnTo>
                      <a:pt x="1" y="416"/>
                    </a:lnTo>
                    <a:lnTo>
                      <a:pt x="0" y="402"/>
                    </a:lnTo>
                    <a:lnTo>
                      <a:pt x="2" y="388"/>
                    </a:lnTo>
                    <a:lnTo>
                      <a:pt x="9" y="375"/>
                    </a:lnTo>
                    <a:lnTo>
                      <a:pt x="18" y="365"/>
                    </a:lnTo>
                    <a:lnTo>
                      <a:pt x="93" y="308"/>
                    </a:lnTo>
                    <a:lnTo>
                      <a:pt x="171" y="256"/>
                    </a:lnTo>
                    <a:lnTo>
                      <a:pt x="250" y="208"/>
                    </a:lnTo>
                    <a:lnTo>
                      <a:pt x="333" y="166"/>
                    </a:lnTo>
                    <a:lnTo>
                      <a:pt x="417" y="128"/>
                    </a:lnTo>
                    <a:lnTo>
                      <a:pt x="504" y="94"/>
                    </a:lnTo>
                    <a:lnTo>
                      <a:pt x="592" y="65"/>
                    </a:lnTo>
                    <a:lnTo>
                      <a:pt x="682" y="42"/>
                    </a:lnTo>
                    <a:lnTo>
                      <a:pt x="773" y="24"/>
                    </a:lnTo>
                    <a:lnTo>
                      <a:pt x="866" y="10"/>
                    </a:lnTo>
                    <a:lnTo>
                      <a:pt x="958" y="3"/>
                    </a:lnTo>
                    <a:lnTo>
                      <a:pt x="10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4276725" y="4754563"/>
                <a:ext cx="157163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2369" extrusionOk="0">
                    <a:moveTo>
                      <a:pt x="435" y="383"/>
                    </a:moveTo>
                    <a:lnTo>
                      <a:pt x="403" y="446"/>
                    </a:lnTo>
                    <a:lnTo>
                      <a:pt x="373" y="510"/>
                    </a:lnTo>
                    <a:lnTo>
                      <a:pt x="348" y="575"/>
                    </a:lnTo>
                    <a:lnTo>
                      <a:pt x="322" y="653"/>
                    </a:lnTo>
                    <a:lnTo>
                      <a:pt x="301" y="731"/>
                    </a:lnTo>
                    <a:lnTo>
                      <a:pt x="284" y="810"/>
                    </a:lnTo>
                    <a:lnTo>
                      <a:pt x="273" y="891"/>
                    </a:lnTo>
                    <a:lnTo>
                      <a:pt x="266" y="972"/>
                    </a:lnTo>
                    <a:lnTo>
                      <a:pt x="263" y="1053"/>
                    </a:lnTo>
                    <a:lnTo>
                      <a:pt x="266" y="1148"/>
                    </a:lnTo>
                    <a:lnTo>
                      <a:pt x="276" y="1241"/>
                    </a:lnTo>
                    <a:lnTo>
                      <a:pt x="291" y="1333"/>
                    </a:lnTo>
                    <a:lnTo>
                      <a:pt x="312" y="1423"/>
                    </a:lnTo>
                    <a:lnTo>
                      <a:pt x="340" y="1512"/>
                    </a:lnTo>
                    <a:lnTo>
                      <a:pt x="373" y="1598"/>
                    </a:lnTo>
                    <a:lnTo>
                      <a:pt x="413" y="1683"/>
                    </a:lnTo>
                    <a:lnTo>
                      <a:pt x="448" y="1748"/>
                    </a:lnTo>
                    <a:lnTo>
                      <a:pt x="487" y="1811"/>
                    </a:lnTo>
                    <a:lnTo>
                      <a:pt x="529" y="1872"/>
                    </a:lnTo>
                    <a:lnTo>
                      <a:pt x="574" y="1931"/>
                    </a:lnTo>
                    <a:lnTo>
                      <a:pt x="624" y="1988"/>
                    </a:lnTo>
                    <a:lnTo>
                      <a:pt x="1162" y="1111"/>
                    </a:lnTo>
                    <a:lnTo>
                      <a:pt x="435" y="383"/>
                    </a:lnTo>
                    <a:close/>
                    <a:moveTo>
                      <a:pt x="401" y="0"/>
                    </a:moveTo>
                    <a:lnTo>
                      <a:pt x="415" y="1"/>
                    </a:lnTo>
                    <a:lnTo>
                      <a:pt x="428" y="6"/>
                    </a:lnTo>
                    <a:lnTo>
                      <a:pt x="439" y="15"/>
                    </a:lnTo>
                    <a:lnTo>
                      <a:pt x="1466" y="1043"/>
                    </a:lnTo>
                    <a:lnTo>
                      <a:pt x="1475" y="1054"/>
                    </a:lnTo>
                    <a:lnTo>
                      <a:pt x="1480" y="1067"/>
                    </a:lnTo>
                    <a:lnTo>
                      <a:pt x="1481" y="1081"/>
                    </a:lnTo>
                    <a:lnTo>
                      <a:pt x="1479" y="1094"/>
                    </a:lnTo>
                    <a:lnTo>
                      <a:pt x="1474" y="1106"/>
                    </a:lnTo>
                    <a:lnTo>
                      <a:pt x="713" y="2345"/>
                    </a:lnTo>
                    <a:lnTo>
                      <a:pt x="704" y="2356"/>
                    </a:lnTo>
                    <a:lnTo>
                      <a:pt x="692" y="2364"/>
                    </a:lnTo>
                    <a:lnTo>
                      <a:pt x="679" y="2368"/>
                    </a:lnTo>
                    <a:lnTo>
                      <a:pt x="670" y="2369"/>
                    </a:lnTo>
                    <a:lnTo>
                      <a:pt x="654" y="2366"/>
                    </a:lnTo>
                    <a:lnTo>
                      <a:pt x="639" y="2359"/>
                    </a:lnTo>
                    <a:lnTo>
                      <a:pt x="564" y="2298"/>
                    </a:lnTo>
                    <a:lnTo>
                      <a:pt x="494" y="2234"/>
                    </a:lnTo>
                    <a:lnTo>
                      <a:pt x="429" y="2166"/>
                    </a:lnTo>
                    <a:lnTo>
                      <a:pt x="368" y="2094"/>
                    </a:lnTo>
                    <a:lnTo>
                      <a:pt x="311" y="2020"/>
                    </a:lnTo>
                    <a:lnTo>
                      <a:pt x="259" y="1944"/>
                    </a:lnTo>
                    <a:lnTo>
                      <a:pt x="211" y="1863"/>
                    </a:lnTo>
                    <a:lnTo>
                      <a:pt x="167" y="1781"/>
                    </a:lnTo>
                    <a:lnTo>
                      <a:pt x="128" y="1696"/>
                    </a:lnTo>
                    <a:lnTo>
                      <a:pt x="95" y="1610"/>
                    </a:lnTo>
                    <a:lnTo>
                      <a:pt x="66" y="1521"/>
                    </a:lnTo>
                    <a:lnTo>
                      <a:pt x="43" y="1430"/>
                    </a:lnTo>
                    <a:lnTo>
                      <a:pt x="24" y="1338"/>
                    </a:lnTo>
                    <a:lnTo>
                      <a:pt x="11" y="1244"/>
                    </a:lnTo>
                    <a:lnTo>
                      <a:pt x="3" y="1150"/>
                    </a:lnTo>
                    <a:lnTo>
                      <a:pt x="0" y="1053"/>
                    </a:lnTo>
                    <a:lnTo>
                      <a:pt x="3" y="960"/>
                    </a:lnTo>
                    <a:lnTo>
                      <a:pt x="11" y="867"/>
                    </a:lnTo>
                    <a:lnTo>
                      <a:pt x="24" y="775"/>
                    </a:lnTo>
                    <a:lnTo>
                      <a:pt x="42" y="684"/>
                    </a:lnTo>
                    <a:lnTo>
                      <a:pt x="66" y="593"/>
                    </a:lnTo>
                    <a:lnTo>
                      <a:pt x="94" y="505"/>
                    </a:lnTo>
                    <a:lnTo>
                      <a:pt x="127" y="419"/>
                    </a:lnTo>
                    <a:lnTo>
                      <a:pt x="165" y="333"/>
                    </a:lnTo>
                    <a:lnTo>
                      <a:pt x="209" y="251"/>
                    </a:lnTo>
                    <a:lnTo>
                      <a:pt x="256" y="170"/>
                    </a:lnTo>
                    <a:lnTo>
                      <a:pt x="308" y="93"/>
                    </a:lnTo>
                    <a:lnTo>
                      <a:pt x="364" y="19"/>
                    </a:lnTo>
                    <a:lnTo>
                      <a:pt x="374" y="9"/>
                    </a:lnTo>
                    <a:lnTo>
                      <a:pt x="387" y="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4373563" y="4878388"/>
                <a:ext cx="2508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530" extrusionOk="0">
                    <a:moveTo>
                      <a:pt x="832" y="0"/>
                    </a:moveTo>
                    <a:lnTo>
                      <a:pt x="2325" y="0"/>
                    </a:lnTo>
                    <a:lnTo>
                      <a:pt x="2338" y="2"/>
                    </a:lnTo>
                    <a:lnTo>
                      <a:pt x="2351" y="8"/>
                    </a:lnTo>
                    <a:lnTo>
                      <a:pt x="2362" y="17"/>
                    </a:lnTo>
                    <a:lnTo>
                      <a:pt x="2370" y="29"/>
                    </a:lnTo>
                    <a:lnTo>
                      <a:pt x="2374" y="42"/>
                    </a:lnTo>
                    <a:lnTo>
                      <a:pt x="2375" y="56"/>
                    </a:lnTo>
                    <a:lnTo>
                      <a:pt x="2362" y="150"/>
                    </a:lnTo>
                    <a:lnTo>
                      <a:pt x="2344" y="242"/>
                    </a:lnTo>
                    <a:lnTo>
                      <a:pt x="2322" y="333"/>
                    </a:lnTo>
                    <a:lnTo>
                      <a:pt x="2294" y="421"/>
                    </a:lnTo>
                    <a:lnTo>
                      <a:pt x="2262" y="507"/>
                    </a:lnTo>
                    <a:lnTo>
                      <a:pt x="2225" y="592"/>
                    </a:lnTo>
                    <a:lnTo>
                      <a:pt x="2183" y="674"/>
                    </a:lnTo>
                    <a:lnTo>
                      <a:pt x="2136" y="754"/>
                    </a:lnTo>
                    <a:lnTo>
                      <a:pt x="2085" y="831"/>
                    </a:lnTo>
                    <a:lnTo>
                      <a:pt x="2030" y="905"/>
                    </a:lnTo>
                    <a:lnTo>
                      <a:pt x="1971" y="976"/>
                    </a:lnTo>
                    <a:lnTo>
                      <a:pt x="1908" y="1045"/>
                    </a:lnTo>
                    <a:lnTo>
                      <a:pt x="1840" y="1109"/>
                    </a:lnTo>
                    <a:lnTo>
                      <a:pt x="1769" y="1169"/>
                    </a:lnTo>
                    <a:lnTo>
                      <a:pt x="1694" y="1226"/>
                    </a:lnTo>
                    <a:lnTo>
                      <a:pt x="1618" y="1277"/>
                    </a:lnTo>
                    <a:lnTo>
                      <a:pt x="1538" y="1324"/>
                    </a:lnTo>
                    <a:lnTo>
                      <a:pt x="1456" y="1366"/>
                    </a:lnTo>
                    <a:lnTo>
                      <a:pt x="1372" y="1404"/>
                    </a:lnTo>
                    <a:lnTo>
                      <a:pt x="1285" y="1437"/>
                    </a:lnTo>
                    <a:lnTo>
                      <a:pt x="1197" y="1465"/>
                    </a:lnTo>
                    <a:lnTo>
                      <a:pt x="1108" y="1488"/>
                    </a:lnTo>
                    <a:lnTo>
                      <a:pt x="1017" y="1506"/>
                    </a:lnTo>
                    <a:lnTo>
                      <a:pt x="924" y="1519"/>
                    </a:lnTo>
                    <a:lnTo>
                      <a:pt x="831" y="1527"/>
                    </a:lnTo>
                    <a:lnTo>
                      <a:pt x="737" y="1530"/>
                    </a:lnTo>
                    <a:lnTo>
                      <a:pt x="644" y="1527"/>
                    </a:lnTo>
                    <a:lnTo>
                      <a:pt x="553" y="1520"/>
                    </a:lnTo>
                    <a:lnTo>
                      <a:pt x="462" y="1507"/>
                    </a:lnTo>
                    <a:lnTo>
                      <a:pt x="373" y="1490"/>
                    </a:lnTo>
                    <a:lnTo>
                      <a:pt x="285" y="1468"/>
                    </a:lnTo>
                    <a:lnTo>
                      <a:pt x="199" y="1440"/>
                    </a:lnTo>
                    <a:lnTo>
                      <a:pt x="113" y="1407"/>
                    </a:lnTo>
                    <a:lnTo>
                      <a:pt x="29" y="1370"/>
                    </a:lnTo>
                    <a:lnTo>
                      <a:pt x="17" y="1362"/>
                    </a:lnTo>
                    <a:lnTo>
                      <a:pt x="8" y="1352"/>
                    </a:lnTo>
                    <a:lnTo>
                      <a:pt x="2" y="1339"/>
                    </a:lnTo>
                    <a:lnTo>
                      <a:pt x="0" y="1325"/>
                    </a:lnTo>
                    <a:lnTo>
                      <a:pt x="2" y="1311"/>
                    </a:lnTo>
                    <a:lnTo>
                      <a:pt x="8" y="1298"/>
                    </a:lnTo>
                    <a:lnTo>
                      <a:pt x="789" y="24"/>
                    </a:lnTo>
                    <a:lnTo>
                      <a:pt x="798" y="14"/>
                    </a:lnTo>
                    <a:lnTo>
                      <a:pt x="808" y="7"/>
                    </a:lnTo>
                    <a:lnTo>
                      <a:pt x="820" y="2"/>
                    </a:lnTo>
                    <a:lnTo>
                      <a:pt x="8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14"/>
            <p:cNvGrpSpPr/>
            <p:nvPr/>
          </p:nvGrpSpPr>
          <p:grpSpPr>
            <a:xfrm>
              <a:off x="5959033" y="3016061"/>
              <a:ext cx="337171" cy="319555"/>
              <a:chOff x="5509038" y="2829908"/>
              <a:chExt cx="376386" cy="373901"/>
            </a:xfrm>
          </p:grpSpPr>
          <p:sp>
            <p:nvSpPr>
              <p:cNvPr id="310" name="Google Shape;310;p14"/>
              <p:cNvSpPr/>
              <p:nvPr/>
            </p:nvSpPr>
            <p:spPr>
              <a:xfrm>
                <a:off x="5509038" y="2887049"/>
                <a:ext cx="318002" cy="316760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01" extrusionOk="0">
                    <a:moveTo>
                      <a:pt x="753" y="0"/>
                    </a:moveTo>
                    <a:lnTo>
                      <a:pt x="830" y="2"/>
                    </a:lnTo>
                    <a:lnTo>
                      <a:pt x="910" y="10"/>
                    </a:lnTo>
                    <a:lnTo>
                      <a:pt x="991" y="24"/>
                    </a:lnTo>
                    <a:lnTo>
                      <a:pt x="1073" y="41"/>
                    </a:lnTo>
                    <a:lnTo>
                      <a:pt x="1156" y="65"/>
                    </a:lnTo>
                    <a:lnTo>
                      <a:pt x="1240" y="93"/>
                    </a:lnTo>
                    <a:lnTo>
                      <a:pt x="1323" y="127"/>
                    </a:lnTo>
                    <a:lnTo>
                      <a:pt x="1408" y="164"/>
                    </a:lnTo>
                    <a:lnTo>
                      <a:pt x="1492" y="207"/>
                    </a:lnTo>
                    <a:lnTo>
                      <a:pt x="1577" y="254"/>
                    </a:lnTo>
                    <a:lnTo>
                      <a:pt x="1660" y="305"/>
                    </a:lnTo>
                    <a:lnTo>
                      <a:pt x="1744" y="360"/>
                    </a:lnTo>
                    <a:lnTo>
                      <a:pt x="1724" y="379"/>
                    </a:lnTo>
                    <a:lnTo>
                      <a:pt x="1667" y="440"/>
                    </a:lnTo>
                    <a:lnTo>
                      <a:pt x="1615" y="500"/>
                    </a:lnTo>
                    <a:lnTo>
                      <a:pt x="1570" y="563"/>
                    </a:lnTo>
                    <a:lnTo>
                      <a:pt x="1530" y="624"/>
                    </a:lnTo>
                    <a:lnTo>
                      <a:pt x="1456" y="576"/>
                    </a:lnTo>
                    <a:lnTo>
                      <a:pt x="1383" y="532"/>
                    </a:lnTo>
                    <a:lnTo>
                      <a:pt x="1309" y="493"/>
                    </a:lnTo>
                    <a:lnTo>
                      <a:pt x="1236" y="457"/>
                    </a:lnTo>
                    <a:lnTo>
                      <a:pt x="1163" y="426"/>
                    </a:lnTo>
                    <a:lnTo>
                      <a:pt x="1092" y="400"/>
                    </a:lnTo>
                    <a:lnTo>
                      <a:pt x="1021" y="378"/>
                    </a:lnTo>
                    <a:lnTo>
                      <a:pt x="952" y="361"/>
                    </a:lnTo>
                    <a:lnTo>
                      <a:pt x="884" y="348"/>
                    </a:lnTo>
                    <a:lnTo>
                      <a:pt x="817" y="340"/>
                    </a:lnTo>
                    <a:lnTo>
                      <a:pt x="753" y="338"/>
                    </a:lnTo>
                    <a:lnTo>
                      <a:pt x="697" y="340"/>
                    </a:lnTo>
                    <a:lnTo>
                      <a:pt x="646" y="346"/>
                    </a:lnTo>
                    <a:lnTo>
                      <a:pt x="598" y="358"/>
                    </a:lnTo>
                    <a:lnTo>
                      <a:pt x="554" y="372"/>
                    </a:lnTo>
                    <a:lnTo>
                      <a:pt x="514" y="392"/>
                    </a:lnTo>
                    <a:lnTo>
                      <a:pt x="477" y="416"/>
                    </a:lnTo>
                    <a:lnTo>
                      <a:pt x="445" y="444"/>
                    </a:lnTo>
                    <a:lnTo>
                      <a:pt x="419" y="474"/>
                    </a:lnTo>
                    <a:lnTo>
                      <a:pt x="396" y="508"/>
                    </a:lnTo>
                    <a:lnTo>
                      <a:pt x="377" y="547"/>
                    </a:lnTo>
                    <a:lnTo>
                      <a:pt x="362" y="590"/>
                    </a:lnTo>
                    <a:lnTo>
                      <a:pt x="352" y="635"/>
                    </a:lnTo>
                    <a:lnTo>
                      <a:pt x="344" y="684"/>
                    </a:lnTo>
                    <a:lnTo>
                      <a:pt x="341" y="736"/>
                    </a:lnTo>
                    <a:lnTo>
                      <a:pt x="343" y="791"/>
                    </a:lnTo>
                    <a:lnTo>
                      <a:pt x="348" y="849"/>
                    </a:lnTo>
                    <a:lnTo>
                      <a:pt x="357" y="908"/>
                    </a:lnTo>
                    <a:lnTo>
                      <a:pt x="371" y="970"/>
                    </a:lnTo>
                    <a:lnTo>
                      <a:pt x="388" y="1035"/>
                    </a:lnTo>
                    <a:lnTo>
                      <a:pt x="409" y="1100"/>
                    </a:lnTo>
                    <a:lnTo>
                      <a:pt x="436" y="1168"/>
                    </a:lnTo>
                    <a:lnTo>
                      <a:pt x="465" y="1236"/>
                    </a:lnTo>
                    <a:lnTo>
                      <a:pt x="499" y="1306"/>
                    </a:lnTo>
                    <a:lnTo>
                      <a:pt x="538" y="1377"/>
                    </a:lnTo>
                    <a:lnTo>
                      <a:pt x="580" y="1449"/>
                    </a:lnTo>
                    <a:lnTo>
                      <a:pt x="627" y="1520"/>
                    </a:lnTo>
                    <a:lnTo>
                      <a:pt x="678" y="1592"/>
                    </a:lnTo>
                    <a:lnTo>
                      <a:pt x="734" y="1665"/>
                    </a:lnTo>
                    <a:lnTo>
                      <a:pt x="794" y="1737"/>
                    </a:lnTo>
                    <a:lnTo>
                      <a:pt x="859" y="1807"/>
                    </a:lnTo>
                    <a:lnTo>
                      <a:pt x="927" y="1879"/>
                    </a:lnTo>
                    <a:lnTo>
                      <a:pt x="996" y="1945"/>
                    </a:lnTo>
                    <a:lnTo>
                      <a:pt x="1066" y="2007"/>
                    </a:lnTo>
                    <a:lnTo>
                      <a:pt x="1138" y="2066"/>
                    </a:lnTo>
                    <a:lnTo>
                      <a:pt x="1210" y="2123"/>
                    </a:lnTo>
                    <a:lnTo>
                      <a:pt x="1284" y="2173"/>
                    </a:lnTo>
                    <a:lnTo>
                      <a:pt x="1357" y="2222"/>
                    </a:lnTo>
                    <a:lnTo>
                      <a:pt x="1431" y="2266"/>
                    </a:lnTo>
                    <a:lnTo>
                      <a:pt x="1504" y="2306"/>
                    </a:lnTo>
                    <a:lnTo>
                      <a:pt x="1578" y="2342"/>
                    </a:lnTo>
                    <a:lnTo>
                      <a:pt x="1651" y="2373"/>
                    </a:lnTo>
                    <a:lnTo>
                      <a:pt x="1723" y="2400"/>
                    </a:lnTo>
                    <a:lnTo>
                      <a:pt x="1795" y="2422"/>
                    </a:lnTo>
                    <a:lnTo>
                      <a:pt x="1865" y="2440"/>
                    </a:lnTo>
                    <a:lnTo>
                      <a:pt x="1933" y="2452"/>
                    </a:lnTo>
                    <a:lnTo>
                      <a:pt x="2000" y="2461"/>
                    </a:lnTo>
                    <a:lnTo>
                      <a:pt x="2065" y="2463"/>
                    </a:lnTo>
                    <a:lnTo>
                      <a:pt x="2119" y="2461"/>
                    </a:lnTo>
                    <a:lnTo>
                      <a:pt x="2171" y="2454"/>
                    </a:lnTo>
                    <a:lnTo>
                      <a:pt x="2220" y="2443"/>
                    </a:lnTo>
                    <a:lnTo>
                      <a:pt x="2264" y="2428"/>
                    </a:lnTo>
                    <a:lnTo>
                      <a:pt x="2303" y="2409"/>
                    </a:lnTo>
                    <a:lnTo>
                      <a:pt x="2340" y="2385"/>
                    </a:lnTo>
                    <a:lnTo>
                      <a:pt x="2371" y="2357"/>
                    </a:lnTo>
                    <a:lnTo>
                      <a:pt x="2399" y="2326"/>
                    </a:lnTo>
                    <a:lnTo>
                      <a:pt x="2421" y="2293"/>
                    </a:lnTo>
                    <a:lnTo>
                      <a:pt x="2439" y="2256"/>
                    </a:lnTo>
                    <a:lnTo>
                      <a:pt x="2455" y="2214"/>
                    </a:lnTo>
                    <a:lnTo>
                      <a:pt x="2467" y="2170"/>
                    </a:lnTo>
                    <a:lnTo>
                      <a:pt x="2474" y="2123"/>
                    </a:lnTo>
                    <a:lnTo>
                      <a:pt x="2477" y="2073"/>
                    </a:lnTo>
                    <a:lnTo>
                      <a:pt x="2477" y="2020"/>
                    </a:lnTo>
                    <a:lnTo>
                      <a:pt x="2473" y="1964"/>
                    </a:lnTo>
                    <a:lnTo>
                      <a:pt x="2465" y="1906"/>
                    </a:lnTo>
                    <a:lnTo>
                      <a:pt x="2453" y="1847"/>
                    </a:lnTo>
                    <a:lnTo>
                      <a:pt x="2436" y="1785"/>
                    </a:lnTo>
                    <a:lnTo>
                      <a:pt x="2410" y="1701"/>
                    </a:lnTo>
                    <a:lnTo>
                      <a:pt x="2377" y="1618"/>
                    </a:lnTo>
                    <a:lnTo>
                      <a:pt x="2338" y="1533"/>
                    </a:lnTo>
                    <a:lnTo>
                      <a:pt x="2294" y="1449"/>
                    </a:lnTo>
                    <a:lnTo>
                      <a:pt x="2245" y="1364"/>
                    </a:lnTo>
                    <a:lnTo>
                      <a:pt x="2190" y="1280"/>
                    </a:lnTo>
                    <a:lnTo>
                      <a:pt x="2252" y="1241"/>
                    </a:lnTo>
                    <a:lnTo>
                      <a:pt x="2314" y="1195"/>
                    </a:lnTo>
                    <a:lnTo>
                      <a:pt x="2376" y="1144"/>
                    </a:lnTo>
                    <a:lnTo>
                      <a:pt x="2436" y="1087"/>
                    </a:lnTo>
                    <a:lnTo>
                      <a:pt x="2455" y="1068"/>
                    </a:lnTo>
                    <a:lnTo>
                      <a:pt x="2514" y="1155"/>
                    </a:lnTo>
                    <a:lnTo>
                      <a:pt x="2568" y="1244"/>
                    </a:lnTo>
                    <a:lnTo>
                      <a:pt x="2617" y="1333"/>
                    </a:lnTo>
                    <a:lnTo>
                      <a:pt x="2662" y="1424"/>
                    </a:lnTo>
                    <a:lnTo>
                      <a:pt x="2701" y="1513"/>
                    </a:lnTo>
                    <a:lnTo>
                      <a:pt x="2736" y="1603"/>
                    </a:lnTo>
                    <a:lnTo>
                      <a:pt x="2764" y="1692"/>
                    </a:lnTo>
                    <a:lnTo>
                      <a:pt x="2785" y="1772"/>
                    </a:lnTo>
                    <a:lnTo>
                      <a:pt x="2801" y="1850"/>
                    </a:lnTo>
                    <a:lnTo>
                      <a:pt x="2812" y="1927"/>
                    </a:lnTo>
                    <a:lnTo>
                      <a:pt x="2817" y="2001"/>
                    </a:lnTo>
                    <a:lnTo>
                      <a:pt x="2818" y="2073"/>
                    </a:lnTo>
                    <a:lnTo>
                      <a:pt x="2815" y="2142"/>
                    </a:lnTo>
                    <a:lnTo>
                      <a:pt x="2807" y="2209"/>
                    </a:lnTo>
                    <a:lnTo>
                      <a:pt x="2793" y="2273"/>
                    </a:lnTo>
                    <a:lnTo>
                      <a:pt x="2774" y="2335"/>
                    </a:lnTo>
                    <a:lnTo>
                      <a:pt x="2751" y="2393"/>
                    </a:lnTo>
                    <a:lnTo>
                      <a:pt x="2724" y="2449"/>
                    </a:lnTo>
                    <a:lnTo>
                      <a:pt x="2692" y="2501"/>
                    </a:lnTo>
                    <a:lnTo>
                      <a:pt x="2654" y="2550"/>
                    </a:lnTo>
                    <a:lnTo>
                      <a:pt x="2612" y="2596"/>
                    </a:lnTo>
                    <a:lnTo>
                      <a:pt x="2570" y="2634"/>
                    </a:lnTo>
                    <a:lnTo>
                      <a:pt x="2525" y="2669"/>
                    </a:lnTo>
                    <a:lnTo>
                      <a:pt x="2477" y="2700"/>
                    </a:lnTo>
                    <a:lnTo>
                      <a:pt x="2426" y="2726"/>
                    </a:lnTo>
                    <a:lnTo>
                      <a:pt x="2371" y="2749"/>
                    </a:lnTo>
                    <a:lnTo>
                      <a:pt x="2315" y="2767"/>
                    </a:lnTo>
                    <a:lnTo>
                      <a:pt x="2256" y="2782"/>
                    </a:lnTo>
                    <a:lnTo>
                      <a:pt x="2194" y="2792"/>
                    </a:lnTo>
                    <a:lnTo>
                      <a:pt x="2131" y="2799"/>
                    </a:lnTo>
                    <a:lnTo>
                      <a:pt x="2065" y="2801"/>
                    </a:lnTo>
                    <a:lnTo>
                      <a:pt x="1982" y="2799"/>
                    </a:lnTo>
                    <a:lnTo>
                      <a:pt x="1898" y="2789"/>
                    </a:lnTo>
                    <a:lnTo>
                      <a:pt x="1813" y="2775"/>
                    </a:lnTo>
                    <a:lnTo>
                      <a:pt x="1727" y="2755"/>
                    </a:lnTo>
                    <a:lnTo>
                      <a:pt x="1640" y="2729"/>
                    </a:lnTo>
                    <a:lnTo>
                      <a:pt x="1552" y="2698"/>
                    </a:lnTo>
                    <a:lnTo>
                      <a:pt x="1464" y="2661"/>
                    </a:lnTo>
                    <a:lnTo>
                      <a:pt x="1375" y="2620"/>
                    </a:lnTo>
                    <a:lnTo>
                      <a:pt x="1286" y="2574"/>
                    </a:lnTo>
                    <a:lnTo>
                      <a:pt x="1198" y="2522"/>
                    </a:lnTo>
                    <a:lnTo>
                      <a:pt x="1110" y="2466"/>
                    </a:lnTo>
                    <a:lnTo>
                      <a:pt x="1022" y="2405"/>
                    </a:lnTo>
                    <a:lnTo>
                      <a:pt x="936" y="2340"/>
                    </a:lnTo>
                    <a:lnTo>
                      <a:pt x="851" y="2270"/>
                    </a:lnTo>
                    <a:lnTo>
                      <a:pt x="767" y="2196"/>
                    </a:lnTo>
                    <a:lnTo>
                      <a:pt x="686" y="2118"/>
                    </a:lnTo>
                    <a:lnTo>
                      <a:pt x="616" y="2046"/>
                    </a:lnTo>
                    <a:lnTo>
                      <a:pt x="549" y="1972"/>
                    </a:lnTo>
                    <a:lnTo>
                      <a:pt x="486" y="1897"/>
                    </a:lnTo>
                    <a:lnTo>
                      <a:pt x="426" y="1822"/>
                    </a:lnTo>
                    <a:lnTo>
                      <a:pt x="370" y="1746"/>
                    </a:lnTo>
                    <a:lnTo>
                      <a:pt x="317" y="1669"/>
                    </a:lnTo>
                    <a:lnTo>
                      <a:pt x="269" y="1592"/>
                    </a:lnTo>
                    <a:lnTo>
                      <a:pt x="225" y="1515"/>
                    </a:lnTo>
                    <a:lnTo>
                      <a:pt x="184" y="1438"/>
                    </a:lnTo>
                    <a:lnTo>
                      <a:pt x="148" y="1362"/>
                    </a:lnTo>
                    <a:lnTo>
                      <a:pt x="114" y="1285"/>
                    </a:lnTo>
                    <a:lnTo>
                      <a:pt x="86" y="1209"/>
                    </a:lnTo>
                    <a:lnTo>
                      <a:pt x="61" y="1135"/>
                    </a:lnTo>
                    <a:lnTo>
                      <a:pt x="41" y="1061"/>
                    </a:lnTo>
                    <a:lnTo>
                      <a:pt x="24" y="987"/>
                    </a:lnTo>
                    <a:lnTo>
                      <a:pt x="12" y="915"/>
                    </a:lnTo>
                    <a:lnTo>
                      <a:pt x="3" y="844"/>
                    </a:lnTo>
                    <a:lnTo>
                      <a:pt x="0" y="776"/>
                    </a:lnTo>
                    <a:lnTo>
                      <a:pt x="0" y="708"/>
                    </a:lnTo>
                    <a:lnTo>
                      <a:pt x="5" y="643"/>
                    </a:lnTo>
                    <a:lnTo>
                      <a:pt x="14" y="579"/>
                    </a:lnTo>
                    <a:lnTo>
                      <a:pt x="27" y="518"/>
                    </a:lnTo>
                    <a:lnTo>
                      <a:pt x="46" y="459"/>
                    </a:lnTo>
                    <a:lnTo>
                      <a:pt x="68" y="401"/>
                    </a:lnTo>
                    <a:lnTo>
                      <a:pt x="95" y="348"/>
                    </a:lnTo>
                    <a:lnTo>
                      <a:pt x="127" y="297"/>
                    </a:lnTo>
                    <a:lnTo>
                      <a:pt x="163" y="249"/>
                    </a:lnTo>
                    <a:lnTo>
                      <a:pt x="204" y="205"/>
                    </a:lnTo>
                    <a:lnTo>
                      <a:pt x="247" y="166"/>
                    </a:lnTo>
                    <a:lnTo>
                      <a:pt x="292" y="132"/>
                    </a:lnTo>
                    <a:lnTo>
                      <a:pt x="340" y="101"/>
                    </a:lnTo>
                    <a:lnTo>
                      <a:pt x="392" y="75"/>
                    </a:lnTo>
                    <a:lnTo>
                      <a:pt x="445" y="52"/>
                    </a:lnTo>
                    <a:lnTo>
                      <a:pt x="501" y="33"/>
                    </a:lnTo>
                    <a:lnTo>
                      <a:pt x="561" y="19"/>
                    </a:lnTo>
                    <a:lnTo>
                      <a:pt x="623" y="8"/>
                    </a:lnTo>
                    <a:lnTo>
                      <a:pt x="687" y="2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5589781" y="2954127"/>
                <a:ext cx="170181" cy="16893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93" extrusionOk="0">
                    <a:moveTo>
                      <a:pt x="323" y="0"/>
                    </a:moveTo>
                    <a:lnTo>
                      <a:pt x="370" y="2"/>
                    </a:lnTo>
                    <a:lnTo>
                      <a:pt x="418" y="10"/>
                    </a:lnTo>
                    <a:lnTo>
                      <a:pt x="469" y="22"/>
                    </a:lnTo>
                    <a:lnTo>
                      <a:pt x="522" y="39"/>
                    </a:lnTo>
                    <a:lnTo>
                      <a:pt x="576" y="60"/>
                    </a:lnTo>
                    <a:lnTo>
                      <a:pt x="631" y="86"/>
                    </a:lnTo>
                    <a:lnTo>
                      <a:pt x="688" y="115"/>
                    </a:lnTo>
                    <a:lnTo>
                      <a:pt x="745" y="148"/>
                    </a:lnTo>
                    <a:lnTo>
                      <a:pt x="717" y="206"/>
                    </a:lnTo>
                    <a:lnTo>
                      <a:pt x="694" y="262"/>
                    </a:lnTo>
                    <a:lnTo>
                      <a:pt x="674" y="315"/>
                    </a:lnTo>
                    <a:lnTo>
                      <a:pt x="658" y="366"/>
                    </a:lnTo>
                    <a:lnTo>
                      <a:pt x="644" y="413"/>
                    </a:lnTo>
                    <a:lnTo>
                      <a:pt x="634" y="456"/>
                    </a:lnTo>
                    <a:lnTo>
                      <a:pt x="624" y="497"/>
                    </a:lnTo>
                    <a:lnTo>
                      <a:pt x="618" y="531"/>
                    </a:lnTo>
                    <a:lnTo>
                      <a:pt x="614" y="562"/>
                    </a:lnTo>
                    <a:lnTo>
                      <a:pt x="611" y="587"/>
                    </a:lnTo>
                    <a:lnTo>
                      <a:pt x="608" y="606"/>
                    </a:lnTo>
                    <a:lnTo>
                      <a:pt x="607" y="620"/>
                    </a:lnTo>
                    <a:lnTo>
                      <a:pt x="606" y="626"/>
                    </a:lnTo>
                    <a:lnTo>
                      <a:pt x="607" y="661"/>
                    </a:lnTo>
                    <a:lnTo>
                      <a:pt x="614" y="695"/>
                    </a:lnTo>
                    <a:lnTo>
                      <a:pt x="624" y="729"/>
                    </a:lnTo>
                    <a:lnTo>
                      <a:pt x="639" y="761"/>
                    </a:lnTo>
                    <a:lnTo>
                      <a:pt x="658" y="790"/>
                    </a:lnTo>
                    <a:lnTo>
                      <a:pt x="682" y="816"/>
                    </a:lnTo>
                    <a:lnTo>
                      <a:pt x="708" y="839"/>
                    </a:lnTo>
                    <a:lnTo>
                      <a:pt x="737" y="859"/>
                    </a:lnTo>
                    <a:lnTo>
                      <a:pt x="769" y="873"/>
                    </a:lnTo>
                    <a:lnTo>
                      <a:pt x="802" y="884"/>
                    </a:lnTo>
                    <a:lnTo>
                      <a:pt x="838" y="890"/>
                    </a:lnTo>
                    <a:lnTo>
                      <a:pt x="872" y="890"/>
                    </a:lnTo>
                    <a:lnTo>
                      <a:pt x="880" y="890"/>
                    </a:lnTo>
                    <a:lnTo>
                      <a:pt x="892" y="889"/>
                    </a:lnTo>
                    <a:lnTo>
                      <a:pt x="912" y="887"/>
                    </a:lnTo>
                    <a:lnTo>
                      <a:pt x="937" y="884"/>
                    </a:lnTo>
                    <a:lnTo>
                      <a:pt x="968" y="880"/>
                    </a:lnTo>
                    <a:lnTo>
                      <a:pt x="1003" y="872"/>
                    </a:lnTo>
                    <a:lnTo>
                      <a:pt x="1044" y="864"/>
                    </a:lnTo>
                    <a:lnTo>
                      <a:pt x="1088" y="853"/>
                    </a:lnTo>
                    <a:lnTo>
                      <a:pt x="1136" y="839"/>
                    </a:lnTo>
                    <a:lnTo>
                      <a:pt x="1186" y="823"/>
                    </a:lnTo>
                    <a:lnTo>
                      <a:pt x="1241" y="804"/>
                    </a:lnTo>
                    <a:lnTo>
                      <a:pt x="1296" y="780"/>
                    </a:lnTo>
                    <a:lnTo>
                      <a:pt x="1355" y="753"/>
                    </a:lnTo>
                    <a:lnTo>
                      <a:pt x="1386" y="807"/>
                    </a:lnTo>
                    <a:lnTo>
                      <a:pt x="1415" y="859"/>
                    </a:lnTo>
                    <a:lnTo>
                      <a:pt x="1440" y="911"/>
                    </a:lnTo>
                    <a:lnTo>
                      <a:pt x="1461" y="962"/>
                    </a:lnTo>
                    <a:lnTo>
                      <a:pt x="1477" y="1011"/>
                    </a:lnTo>
                    <a:lnTo>
                      <a:pt x="1489" y="1056"/>
                    </a:lnTo>
                    <a:lnTo>
                      <a:pt x="1497" y="1098"/>
                    </a:lnTo>
                    <a:lnTo>
                      <a:pt x="1502" y="1137"/>
                    </a:lnTo>
                    <a:lnTo>
                      <a:pt x="1504" y="1175"/>
                    </a:lnTo>
                    <a:lnTo>
                      <a:pt x="1502" y="1208"/>
                    </a:lnTo>
                    <a:lnTo>
                      <a:pt x="1497" y="1240"/>
                    </a:lnTo>
                    <a:lnTo>
                      <a:pt x="1491" y="1269"/>
                    </a:lnTo>
                    <a:lnTo>
                      <a:pt x="1483" y="1295"/>
                    </a:lnTo>
                    <a:lnTo>
                      <a:pt x="1473" y="1318"/>
                    </a:lnTo>
                    <a:lnTo>
                      <a:pt x="1463" y="1340"/>
                    </a:lnTo>
                    <a:lnTo>
                      <a:pt x="1450" y="1360"/>
                    </a:lnTo>
                    <a:lnTo>
                      <a:pt x="1439" y="1377"/>
                    </a:lnTo>
                    <a:lnTo>
                      <a:pt x="1426" y="1391"/>
                    </a:lnTo>
                    <a:lnTo>
                      <a:pt x="1414" y="1405"/>
                    </a:lnTo>
                    <a:lnTo>
                      <a:pt x="1399" y="1418"/>
                    </a:lnTo>
                    <a:lnTo>
                      <a:pt x="1382" y="1432"/>
                    </a:lnTo>
                    <a:lnTo>
                      <a:pt x="1361" y="1445"/>
                    </a:lnTo>
                    <a:lnTo>
                      <a:pt x="1339" y="1458"/>
                    </a:lnTo>
                    <a:lnTo>
                      <a:pt x="1313" y="1469"/>
                    </a:lnTo>
                    <a:lnTo>
                      <a:pt x="1285" y="1479"/>
                    </a:lnTo>
                    <a:lnTo>
                      <a:pt x="1253" y="1487"/>
                    </a:lnTo>
                    <a:lnTo>
                      <a:pt x="1219" y="1491"/>
                    </a:lnTo>
                    <a:lnTo>
                      <a:pt x="1180" y="1493"/>
                    </a:lnTo>
                    <a:lnTo>
                      <a:pt x="1134" y="1491"/>
                    </a:lnTo>
                    <a:lnTo>
                      <a:pt x="1086" y="1484"/>
                    </a:lnTo>
                    <a:lnTo>
                      <a:pt x="1036" y="1471"/>
                    </a:lnTo>
                    <a:lnTo>
                      <a:pt x="983" y="1456"/>
                    </a:lnTo>
                    <a:lnTo>
                      <a:pt x="930" y="1435"/>
                    </a:lnTo>
                    <a:lnTo>
                      <a:pt x="875" y="1410"/>
                    </a:lnTo>
                    <a:lnTo>
                      <a:pt x="819" y="1381"/>
                    </a:lnTo>
                    <a:lnTo>
                      <a:pt x="762" y="1348"/>
                    </a:lnTo>
                    <a:lnTo>
                      <a:pt x="706" y="1311"/>
                    </a:lnTo>
                    <a:lnTo>
                      <a:pt x="648" y="1271"/>
                    </a:lnTo>
                    <a:lnTo>
                      <a:pt x="591" y="1227"/>
                    </a:lnTo>
                    <a:lnTo>
                      <a:pt x="533" y="1180"/>
                    </a:lnTo>
                    <a:lnTo>
                      <a:pt x="477" y="1129"/>
                    </a:lnTo>
                    <a:lnTo>
                      <a:pt x="421" y="1075"/>
                    </a:lnTo>
                    <a:lnTo>
                      <a:pt x="362" y="1015"/>
                    </a:lnTo>
                    <a:lnTo>
                      <a:pt x="308" y="954"/>
                    </a:lnTo>
                    <a:lnTo>
                      <a:pt x="257" y="892"/>
                    </a:lnTo>
                    <a:lnTo>
                      <a:pt x="210" y="830"/>
                    </a:lnTo>
                    <a:lnTo>
                      <a:pt x="166" y="766"/>
                    </a:lnTo>
                    <a:lnTo>
                      <a:pt x="127" y="705"/>
                    </a:lnTo>
                    <a:lnTo>
                      <a:pt x="93" y="642"/>
                    </a:lnTo>
                    <a:lnTo>
                      <a:pt x="64" y="582"/>
                    </a:lnTo>
                    <a:lnTo>
                      <a:pt x="43" y="531"/>
                    </a:lnTo>
                    <a:lnTo>
                      <a:pt x="26" y="482"/>
                    </a:lnTo>
                    <a:lnTo>
                      <a:pt x="15" y="437"/>
                    </a:lnTo>
                    <a:lnTo>
                      <a:pt x="6" y="395"/>
                    </a:lnTo>
                    <a:lnTo>
                      <a:pt x="1" y="355"/>
                    </a:lnTo>
                    <a:lnTo>
                      <a:pt x="0" y="318"/>
                    </a:lnTo>
                    <a:lnTo>
                      <a:pt x="2" y="285"/>
                    </a:lnTo>
                    <a:lnTo>
                      <a:pt x="6" y="252"/>
                    </a:lnTo>
                    <a:lnTo>
                      <a:pt x="13" y="224"/>
                    </a:lnTo>
                    <a:lnTo>
                      <a:pt x="21" y="197"/>
                    </a:lnTo>
                    <a:lnTo>
                      <a:pt x="31" y="173"/>
                    </a:lnTo>
                    <a:lnTo>
                      <a:pt x="41" y="153"/>
                    </a:lnTo>
                    <a:lnTo>
                      <a:pt x="53" y="133"/>
                    </a:lnTo>
                    <a:lnTo>
                      <a:pt x="65" y="116"/>
                    </a:lnTo>
                    <a:lnTo>
                      <a:pt x="78" y="102"/>
                    </a:lnTo>
                    <a:lnTo>
                      <a:pt x="89" y="88"/>
                    </a:lnTo>
                    <a:lnTo>
                      <a:pt x="105" y="75"/>
                    </a:lnTo>
                    <a:lnTo>
                      <a:pt x="122" y="61"/>
                    </a:lnTo>
                    <a:lnTo>
                      <a:pt x="142" y="48"/>
                    </a:lnTo>
                    <a:lnTo>
                      <a:pt x="165" y="35"/>
                    </a:lnTo>
                    <a:lnTo>
                      <a:pt x="190" y="24"/>
                    </a:lnTo>
                    <a:lnTo>
                      <a:pt x="219" y="14"/>
                    </a:lnTo>
                    <a:lnTo>
                      <a:pt x="250" y="6"/>
                    </a:lnTo>
                    <a:lnTo>
                      <a:pt x="285" y="2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5677977" y="2829908"/>
                <a:ext cx="207447" cy="206204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23" extrusionOk="0">
                    <a:moveTo>
                      <a:pt x="1267" y="0"/>
                    </a:moveTo>
                    <a:lnTo>
                      <a:pt x="1289" y="2"/>
                    </a:lnTo>
                    <a:lnTo>
                      <a:pt x="1310" y="11"/>
                    </a:lnTo>
                    <a:lnTo>
                      <a:pt x="1327" y="23"/>
                    </a:lnTo>
                    <a:lnTo>
                      <a:pt x="1341" y="40"/>
                    </a:lnTo>
                    <a:lnTo>
                      <a:pt x="1350" y="60"/>
                    </a:lnTo>
                    <a:lnTo>
                      <a:pt x="1451" y="381"/>
                    </a:lnTo>
                    <a:lnTo>
                      <a:pt x="1776" y="482"/>
                    </a:lnTo>
                    <a:lnTo>
                      <a:pt x="1796" y="491"/>
                    </a:lnTo>
                    <a:lnTo>
                      <a:pt x="1812" y="505"/>
                    </a:lnTo>
                    <a:lnTo>
                      <a:pt x="1825" y="522"/>
                    </a:lnTo>
                    <a:lnTo>
                      <a:pt x="1833" y="543"/>
                    </a:lnTo>
                    <a:lnTo>
                      <a:pt x="1835" y="565"/>
                    </a:lnTo>
                    <a:lnTo>
                      <a:pt x="1832" y="586"/>
                    </a:lnTo>
                    <a:lnTo>
                      <a:pt x="1824" y="606"/>
                    </a:lnTo>
                    <a:lnTo>
                      <a:pt x="1810" y="622"/>
                    </a:lnTo>
                    <a:lnTo>
                      <a:pt x="1515" y="917"/>
                    </a:lnTo>
                    <a:lnTo>
                      <a:pt x="1498" y="929"/>
                    </a:lnTo>
                    <a:lnTo>
                      <a:pt x="1479" y="937"/>
                    </a:lnTo>
                    <a:lnTo>
                      <a:pt x="1459" y="942"/>
                    </a:lnTo>
                    <a:lnTo>
                      <a:pt x="1439" y="939"/>
                    </a:lnTo>
                    <a:lnTo>
                      <a:pt x="1253" y="903"/>
                    </a:lnTo>
                    <a:lnTo>
                      <a:pt x="1226" y="956"/>
                    </a:lnTo>
                    <a:lnTo>
                      <a:pt x="1194" y="1011"/>
                    </a:lnTo>
                    <a:lnTo>
                      <a:pt x="1158" y="1067"/>
                    </a:lnTo>
                    <a:lnTo>
                      <a:pt x="1118" y="1126"/>
                    </a:lnTo>
                    <a:lnTo>
                      <a:pt x="1075" y="1184"/>
                    </a:lnTo>
                    <a:lnTo>
                      <a:pt x="1030" y="1243"/>
                    </a:lnTo>
                    <a:lnTo>
                      <a:pt x="981" y="1302"/>
                    </a:lnTo>
                    <a:lnTo>
                      <a:pt x="930" y="1362"/>
                    </a:lnTo>
                    <a:lnTo>
                      <a:pt x="877" y="1419"/>
                    </a:lnTo>
                    <a:lnTo>
                      <a:pt x="823" y="1475"/>
                    </a:lnTo>
                    <a:lnTo>
                      <a:pt x="763" y="1529"/>
                    </a:lnTo>
                    <a:lnTo>
                      <a:pt x="705" y="1578"/>
                    </a:lnTo>
                    <a:lnTo>
                      <a:pt x="645" y="1622"/>
                    </a:lnTo>
                    <a:lnTo>
                      <a:pt x="585" y="1659"/>
                    </a:lnTo>
                    <a:lnTo>
                      <a:pt x="528" y="1691"/>
                    </a:lnTo>
                    <a:lnTo>
                      <a:pt x="470" y="1719"/>
                    </a:lnTo>
                    <a:lnTo>
                      <a:pt x="416" y="1743"/>
                    </a:lnTo>
                    <a:lnTo>
                      <a:pt x="363" y="1763"/>
                    </a:lnTo>
                    <a:lnTo>
                      <a:pt x="314" y="1780"/>
                    </a:lnTo>
                    <a:lnTo>
                      <a:pt x="268" y="1792"/>
                    </a:lnTo>
                    <a:lnTo>
                      <a:pt x="226" y="1803"/>
                    </a:lnTo>
                    <a:lnTo>
                      <a:pt x="187" y="1810"/>
                    </a:lnTo>
                    <a:lnTo>
                      <a:pt x="156" y="1816"/>
                    </a:lnTo>
                    <a:lnTo>
                      <a:pt x="130" y="1819"/>
                    </a:lnTo>
                    <a:lnTo>
                      <a:pt x="109" y="1821"/>
                    </a:lnTo>
                    <a:lnTo>
                      <a:pt x="95" y="1823"/>
                    </a:lnTo>
                    <a:lnTo>
                      <a:pt x="88" y="1823"/>
                    </a:lnTo>
                    <a:lnTo>
                      <a:pt x="71" y="1822"/>
                    </a:lnTo>
                    <a:lnTo>
                      <a:pt x="54" y="1817"/>
                    </a:lnTo>
                    <a:lnTo>
                      <a:pt x="39" y="1810"/>
                    </a:lnTo>
                    <a:lnTo>
                      <a:pt x="25" y="1799"/>
                    </a:lnTo>
                    <a:lnTo>
                      <a:pt x="14" y="1785"/>
                    </a:lnTo>
                    <a:lnTo>
                      <a:pt x="5" y="1769"/>
                    </a:lnTo>
                    <a:lnTo>
                      <a:pt x="1" y="1753"/>
                    </a:lnTo>
                    <a:lnTo>
                      <a:pt x="0" y="1735"/>
                    </a:lnTo>
                    <a:lnTo>
                      <a:pt x="0" y="1729"/>
                    </a:lnTo>
                    <a:lnTo>
                      <a:pt x="1" y="1715"/>
                    </a:lnTo>
                    <a:lnTo>
                      <a:pt x="3" y="1695"/>
                    </a:lnTo>
                    <a:lnTo>
                      <a:pt x="7" y="1669"/>
                    </a:lnTo>
                    <a:lnTo>
                      <a:pt x="13" y="1636"/>
                    </a:lnTo>
                    <a:lnTo>
                      <a:pt x="21" y="1599"/>
                    </a:lnTo>
                    <a:lnTo>
                      <a:pt x="30" y="1557"/>
                    </a:lnTo>
                    <a:lnTo>
                      <a:pt x="44" y="1511"/>
                    </a:lnTo>
                    <a:lnTo>
                      <a:pt x="61" y="1463"/>
                    </a:lnTo>
                    <a:lnTo>
                      <a:pt x="81" y="1411"/>
                    </a:lnTo>
                    <a:lnTo>
                      <a:pt x="105" y="1357"/>
                    </a:lnTo>
                    <a:lnTo>
                      <a:pt x="133" y="1299"/>
                    </a:lnTo>
                    <a:lnTo>
                      <a:pt x="165" y="1242"/>
                    </a:lnTo>
                    <a:lnTo>
                      <a:pt x="203" y="1183"/>
                    </a:lnTo>
                    <a:lnTo>
                      <a:pt x="247" y="1124"/>
                    </a:lnTo>
                    <a:lnTo>
                      <a:pt x="295" y="1065"/>
                    </a:lnTo>
                    <a:lnTo>
                      <a:pt x="351" y="1007"/>
                    </a:lnTo>
                    <a:lnTo>
                      <a:pt x="407" y="952"/>
                    </a:lnTo>
                    <a:lnTo>
                      <a:pt x="465" y="899"/>
                    </a:lnTo>
                    <a:lnTo>
                      <a:pt x="525" y="849"/>
                    </a:lnTo>
                    <a:lnTo>
                      <a:pt x="583" y="800"/>
                    </a:lnTo>
                    <a:lnTo>
                      <a:pt x="643" y="754"/>
                    </a:lnTo>
                    <a:lnTo>
                      <a:pt x="703" y="712"/>
                    </a:lnTo>
                    <a:lnTo>
                      <a:pt x="761" y="673"/>
                    </a:lnTo>
                    <a:lnTo>
                      <a:pt x="818" y="637"/>
                    </a:lnTo>
                    <a:lnTo>
                      <a:pt x="873" y="606"/>
                    </a:lnTo>
                    <a:lnTo>
                      <a:pt x="927" y="579"/>
                    </a:lnTo>
                    <a:lnTo>
                      <a:pt x="890" y="395"/>
                    </a:lnTo>
                    <a:lnTo>
                      <a:pt x="888" y="374"/>
                    </a:lnTo>
                    <a:lnTo>
                      <a:pt x="892" y="354"/>
                    </a:lnTo>
                    <a:lnTo>
                      <a:pt x="900" y="335"/>
                    </a:lnTo>
                    <a:lnTo>
                      <a:pt x="913" y="319"/>
                    </a:lnTo>
                    <a:lnTo>
                      <a:pt x="1208" y="25"/>
                    </a:lnTo>
                    <a:lnTo>
                      <a:pt x="1226" y="12"/>
                    </a:lnTo>
                    <a:lnTo>
                      <a:pt x="1246" y="3"/>
                    </a:ln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4"/>
            <p:cNvGrpSpPr/>
            <p:nvPr/>
          </p:nvGrpSpPr>
          <p:grpSpPr>
            <a:xfrm>
              <a:off x="5937537" y="4887051"/>
              <a:ext cx="380162" cy="298057"/>
              <a:chOff x="7000875" y="2609851"/>
              <a:chExt cx="481013" cy="395288"/>
            </a:xfrm>
          </p:grpSpPr>
          <p:sp>
            <p:nvSpPr>
              <p:cNvPr id="314" name="Google Shape;314;p14"/>
              <p:cNvSpPr/>
              <p:nvPr/>
            </p:nvSpPr>
            <p:spPr>
              <a:xfrm>
                <a:off x="7000875" y="2638426"/>
                <a:ext cx="419100" cy="36671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540" extrusionOk="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7332663" y="2609851"/>
                <a:ext cx="1492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25" extrusionOk="0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4"/>
            <p:cNvGrpSpPr/>
            <p:nvPr/>
          </p:nvGrpSpPr>
          <p:grpSpPr>
            <a:xfrm>
              <a:off x="5938406" y="3612502"/>
              <a:ext cx="378424" cy="363494"/>
              <a:chOff x="7156450" y="2708275"/>
              <a:chExt cx="233363" cy="234950"/>
            </a:xfrm>
          </p:grpSpPr>
          <p:sp>
            <p:nvSpPr>
              <p:cNvPr id="317" name="Google Shape;317;p14"/>
              <p:cNvSpPr/>
              <p:nvPr/>
            </p:nvSpPr>
            <p:spPr>
              <a:xfrm>
                <a:off x="7156450" y="2803525"/>
                <a:ext cx="41275" cy="123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7215188" y="2708275"/>
                <a:ext cx="17462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103" extrusionOk="0">
                    <a:moveTo>
                      <a:pt x="891" y="1046"/>
                    </a:moveTo>
                    <a:lnTo>
                      <a:pt x="841" y="1046"/>
                    </a:lnTo>
                    <a:lnTo>
                      <a:pt x="790" y="1051"/>
                    </a:lnTo>
                    <a:lnTo>
                      <a:pt x="741" y="1061"/>
                    </a:lnTo>
                    <a:lnTo>
                      <a:pt x="693" y="1074"/>
                    </a:lnTo>
                    <a:lnTo>
                      <a:pt x="645" y="1093"/>
                    </a:lnTo>
                    <a:lnTo>
                      <a:pt x="600" y="1116"/>
                    </a:lnTo>
                    <a:lnTo>
                      <a:pt x="555" y="1143"/>
                    </a:lnTo>
                    <a:lnTo>
                      <a:pt x="513" y="1176"/>
                    </a:lnTo>
                    <a:lnTo>
                      <a:pt x="474" y="1213"/>
                    </a:lnTo>
                    <a:lnTo>
                      <a:pt x="438" y="1253"/>
                    </a:lnTo>
                    <a:lnTo>
                      <a:pt x="407" y="1297"/>
                    </a:lnTo>
                    <a:lnTo>
                      <a:pt x="379" y="1342"/>
                    </a:lnTo>
                    <a:lnTo>
                      <a:pt x="356" y="1390"/>
                    </a:lnTo>
                    <a:lnTo>
                      <a:pt x="338" y="1438"/>
                    </a:lnTo>
                    <a:lnTo>
                      <a:pt x="325" y="1487"/>
                    </a:lnTo>
                    <a:lnTo>
                      <a:pt x="316" y="1539"/>
                    </a:lnTo>
                    <a:lnTo>
                      <a:pt x="311" y="1590"/>
                    </a:lnTo>
                    <a:lnTo>
                      <a:pt x="311" y="1641"/>
                    </a:lnTo>
                    <a:lnTo>
                      <a:pt x="316" y="1693"/>
                    </a:lnTo>
                    <a:lnTo>
                      <a:pt x="324" y="1743"/>
                    </a:lnTo>
                    <a:lnTo>
                      <a:pt x="338" y="1794"/>
                    </a:lnTo>
                    <a:lnTo>
                      <a:pt x="356" y="1842"/>
                    </a:lnTo>
                    <a:lnTo>
                      <a:pt x="378" y="1890"/>
                    </a:lnTo>
                    <a:lnTo>
                      <a:pt x="406" y="1935"/>
                    </a:lnTo>
                    <a:lnTo>
                      <a:pt x="437" y="1977"/>
                    </a:lnTo>
                    <a:lnTo>
                      <a:pt x="473" y="2018"/>
                    </a:lnTo>
                    <a:lnTo>
                      <a:pt x="513" y="2054"/>
                    </a:lnTo>
                    <a:lnTo>
                      <a:pt x="554" y="2087"/>
                    </a:lnTo>
                    <a:lnTo>
                      <a:pt x="600" y="2115"/>
                    </a:lnTo>
                    <a:lnTo>
                      <a:pt x="645" y="2138"/>
                    </a:lnTo>
                    <a:lnTo>
                      <a:pt x="693" y="2157"/>
                    </a:lnTo>
                    <a:lnTo>
                      <a:pt x="741" y="2170"/>
                    </a:lnTo>
                    <a:lnTo>
                      <a:pt x="790" y="2179"/>
                    </a:lnTo>
                    <a:lnTo>
                      <a:pt x="841" y="2184"/>
                    </a:lnTo>
                    <a:lnTo>
                      <a:pt x="891" y="2184"/>
                    </a:lnTo>
                    <a:lnTo>
                      <a:pt x="941" y="2179"/>
                    </a:lnTo>
                    <a:lnTo>
                      <a:pt x="990" y="2170"/>
                    </a:lnTo>
                    <a:lnTo>
                      <a:pt x="1039" y="2157"/>
                    </a:lnTo>
                    <a:lnTo>
                      <a:pt x="1087" y="2138"/>
                    </a:lnTo>
                    <a:lnTo>
                      <a:pt x="1132" y="2115"/>
                    </a:lnTo>
                    <a:lnTo>
                      <a:pt x="1176" y="2087"/>
                    </a:lnTo>
                    <a:lnTo>
                      <a:pt x="1218" y="2054"/>
                    </a:lnTo>
                    <a:lnTo>
                      <a:pt x="1258" y="2018"/>
                    </a:lnTo>
                    <a:lnTo>
                      <a:pt x="1294" y="1977"/>
                    </a:lnTo>
                    <a:lnTo>
                      <a:pt x="1326" y="1934"/>
                    </a:lnTo>
                    <a:lnTo>
                      <a:pt x="1352" y="1888"/>
                    </a:lnTo>
                    <a:lnTo>
                      <a:pt x="1375" y="1842"/>
                    </a:lnTo>
                    <a:lnTo>
                      <a:pt x="1393" y="1793"/>
                    </a:lnTo>
                    <a:lnTo>
                      <a:pt x="1406" y="1743"/>
                    </a:lnTo>
                    <a:lnTo>
                      <a:pt x="1415" y="1693"/>
                    </a:lnTo>
                    <a:lnTo>
                      <a:pt x="1419" y="1641"/>
                    </a:lnTo>
                    <a:lnTo>
                      <a:pt x="1419" y="1590"/>
                    </a:lnTo>
                    <a:lnTo>
                      <a:pt x="1415" y="1539"/>
                    </a:lnTo>
                    <a:lnTo>
                      <a:pt x="1406" y="1487"/>
                    </a:lnTo>
                    <a:lnTo>
                      <a:pt x="1393" y="1438"/>
                    </a:lnTo>
                    <a:lnTo>
                      <a:pt x="1375" y="1390"/>
                    </a:lnTo>
                    <a:lnTo>
                      <a:pt x="1352" y="1342"/>
                    </a:lnTo>
                    <a:lnTo>
                      <a:pt x="1325" y="1297"/>
                    </a:lnTo>
                    <a:lnTo>
                      <a:pt x="1294" y="1253"/>
                    </a:lnTo>
                    <a:lnTo>
                      <a:pt x="1258" y="1213"/>
                    </a:lnTo>
                    <a:lnTo>
                      <a:pt x="1218" y="1176"/>
                    </a:lnTo>
                    <a:lnTo>
                      <a:pt x="1176" y="1143"/>
                    </a:lnTo>
                    <a:lnTo>
                      <a:pt x="1132" y="1115"/>
                    </a:lnTo>
                    <a:lnTo>
                      <a:pt x="1086" y="1093"/>
                    </a:lnTo>
                    <a:lnTo>
                      <a:pt x="1039" y="1074"/>
                    </a:lnTo>
                    <a:lnTo>
                      <a:pt x="990" y="1061"/>
                    </a:lnTo>
                    <a:lnTo>
                      <a:pt x="941" y="1051"/>
                    </a:lnTo>
                    <a:lnTo>
                      <a:pt x="891" y="1046"/>
                    </a:lnTo>
                    <a:close/>
                    <a:moveTo>
                      <a:pt x="774" y="0"/>
                    </a:moveTo>
                    <a:lnTo>
                      <a:pt x="1320" y="0"/>
                    </a:lnTo>
                    <a:lnTo>
                      <a:pt x="1320" y="1046"/>
                    </a:lnTo>
                    <a:lnTo>
                      <a:pt x="1348" y="1069"/>
                    </a:lnTo>
                    <a:lnTo>
                      <a:pt x="1375" y="1094"/>
                    </a:lnTo>
                    <a:lnTo>
                      <a:pt x="1417" y="1140"/>
                    </a:lnTo>
                    <a:lnTo>
                      <a:pt x="1455" y="1191"/>
                    </a:lnTo>
                    <a:lnTo>
                      <a:pt x="1488" y="1242"/>
                    </a:lnTo>
                    <a:lnTo>
                      <a:pt x="1515" y="1297"/>
                    </a:lnTo>
                    <a:lnTo>
                      <a:pt x="1538" y="1352"/>
                    </a:lnTo>
                    <a:lnTo>
                      <a:pt x="1557" y="1410"/>
                    </a:lnTo>
                    <a:lnTo>
                      <a:pt x="1571" y="1468"/>
                    </a:lnTo>
                    <a:lnTo>
                      <a:pt x="1580" y="1528"/>
                    </a:lnTo>
                    <a:lnTo>
                      <a:pt x="1584" y="1587"/>
                    </a:lnTo>
                    <a:lnTo>
                      <a:pt x="1584" y="1647"/>
                    </a:lnTo>
                    <a:lnTo>
                      <a:pt x="1579" y="1707"/>
                    </a:lnTo>
                    <a:lnTo>
                      <a:pt x="1569" y="1766"/>
                    </a:lnTo>
                    <a:lnTo>
                      <a:pt x="1555" y="1825"/>
                    </a:lnTo>
                    <a:lnTo>
                      <a:pt x="1536" y="1881"/>
                    </a:lnTo>
                    <a:lnTo>
                      <a:pt x="1512" y="1937"/>
                    </a:lnTo>
                    <a:lnTo>
                      <a:pt x="1484" y="1992"/>
                    </a:lnTo>
                    <a:lnTo>
                      <a:pt x="1451" y="2043"/>
                    </a:lnTo>
                    <a:lnTo>
                      <a:pt x="1579" y="2171"/>
                    </a:lnTo>
                    <a:lnTo>
                      <a:pt x="1664" y="2118"/>
                    </a:lnTo>
                    <a:lnTo>
                      <a:pt x="2315" y="2786"/>
                    </a:lnTo>
                    <a:lnTo>
                      <a:pt x="2315" y="2791"/>
                    </a:lnTo>
                    <a:lnTo>
                      <a:pt x="2315" y="2800"/>
                    </a:lnTo>
                    <a:lnTo>
                      <a:pt x="2314" y="2815"/>
                    </a:lnTo>
                    <a:lnTo>
                      <a:pt x="2311" y="2835"/>
                    </a:lnTo>
                    <a:lnTo>
                      <a:pt x="2307" y="2859"/>
                    </a:lnTo>
                    <a:lnTo>
                      <a:pt x="2300" y="2884"/>
                    </a:lnTo>
                    <a:lnTo>
                      <a:pt x="2290" y="2913"/>
                    </a:lnTo>
                    <a:lnTo>
                      <a:pt x="2276" y="2943"/>
                    </a:lnTo>
                    <a:lnTo>
                      <a:pt x="2257" y="2974"/>
                    </a:lnTo>
                    <a:lnTo>
                      <a:pt x="2234" y="3005"/>
                    </a:lnTo>
                    <a:lnTo>
                      <a:pt x="2209" y="3030"/>
                    </a:lnTo>
                    <a:lnTo>
                      <a:pt x="2183" y="3050"/>
                    </a:lnTo>
                    <a:lnTo>
                      <a:pt x="2156" y="3066"/>
                    </a:lnTo>
                    <a:lnTo>
                      <a:pt x="2128" y="3078"/>
                    </a:lnTo>
                    <a:lnTo>
                      <a:pt x="2101" y="3087"/>
                    </a:lnTo>
                    <a:lnTo>
                      <a:pt x="2076" y="3095"/>
                    </a:lnTo>
                    <a:lnTo>
                      <a:pt x="2053" y="3099"/>
                    </a:lnTo>
                    <a:lnTo>
                      <a:pt x="2034" y="3102"/>
                    </a:lnTo>
                    <a:lnTo>
                      <a:pt x="2019" y="3103"/>
                    </a:lnTo>
                    <a:lnTo>
                      <a:pt x="2010" y="3103"/>
                    </a:lnTo>
                    <a:lnTo>
                      <a:pt x="2006" y="3103"/>
                    </a:lnTo>
                    <a:lnTo>
                      <a:pt x="1355" y="2435"/>
                    </a:lnTo>
                    <a:lnTo>
                      <a:pt x="1403" y="2335"/>
                    </a:lnTo>
                    <a:lnTo>
                      <a:pt x="1320" y="2252"/>
                    </a:lnTo>
                    <a:lnTo>
                      <a:pt x="1320" y="2903"/>
                    </a:lnTo>
                    <a:lnTo>
                      <a:pt x="774" y="2903"/>
                    </a:lnTo>
                    <a:lnTo>
                      <a:pt x="774" y="2345"/>
                    </a:lnTo>
                    <a:lnTo>
                      <a:pt x="715" y="2336"/>
                    </a:lnTo>
                    <a:lnTo>
                      <a:pt x="657" y="2320"/>
                    </a:lnTo>
                    <a:lnTo>
                      <a:pt x="600" y="2300"/>
                    </a:lnTo>
                    <a:lnTo>
                      <a:pt x="544" y="2274"/>
                    </a:lnTo>
                    <a:lnTo>
                      <a:pt x="544" y="2903"/>
                    </a:lnTo>
                    <a:lnTo>
                      <a:pt x="0" y="2903"/>
                    </a:lnTo>
                    <a:lnTo>
                      <a:pt x="0" y="687"/>
                    </a:lnTo>
                    <a:lnTo>
                      <a:pt x="545" y="687"/>
                    </a:lnTo>
                    <a:lnTo>
                      <a:pt x="545" y="957"/>
                    </a:lnTo>
                    <a:lnTo>
                      <a:pt x="601" y="932"/>
                    </a:lnTo>
                    <a:lnTo>
                      <a:pt x="657" y="911"/>
                    </a:lnTo>
                    <a:lnTo>
                      <a:pt x="715" y="896"/>
                    </a:lnTo>
                    <a:lnTo>
                      <a:pt x="774" y="885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14"/>
            <p:cNvSpPr/>
            <p:nvPr/>
          </p:nvSpPr>
          <p:spPr>
            <a:xfrm>
              <a:off x="5954737" y="1806442"/>
              <a:ext cx="345762" cy="261806"/>
            </a:xfrm>
            <a:custGeom>
              <a:avLst/>
              <a:gdLst/>
              <a:ahLst/>
              <a:cxnLst/>
              <a:rect l="l" t="t" r="r" b="b"/>
              <a:pathLst>
                <a:path w="3526" h="2803" extrusionOk="0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14"/>
            <p:cNvGrpSpPr/>
            <p:nvPr/>
          </p:nvGrpSpPr>
          <p:grpSpPr>
            <a:xfrm>
              <a:off x="5959033" y="2383282"/>
              <a:ext cx="337171" cy="353378"/>
              <a:chOff x="4776788" y="2243138"/>
              <a:chExt cx="434976" cy="477838"/>
            </a:xfrm>
          </p:grpSpPr>
          <p:sp>
            <p:nvSpPr>
              <p:cNvPr id="321" name="Google Shape;321;p14"/>
              <p:cNvSpPr/>
              <p:nvPr/>
            </p:nvSpPr>
            <p:spPr>
              <a:xfrm>
                <a:off x="4848226" y="2316163"/>
                <a:ext cx="292100" cy="404813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2800" extrusionOk="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4984751" y="2243138"/>
                <a:ext cx="1905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18" extrusionOk="0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4881563" y="2271713"/>
                <a:ext cx="317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3" extrusionOk="0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4805363" y="2346325"/>
                <a:ext cx="4127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22" extrusionOk="0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4"/>
              <p:cNvSpPr/>
              <p:nvPr/>
            </p:nvSpPr>
            <p:spPr>
              <a:xfrm>
                <a:off x="4776788" y="2449513"/>
                <a:ext cx="460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8" extrusionOk="0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4"/>
              <p:cNvSpPr/>
              <p:nvPr/>
            </p:nvSpPr>
            <p:spPr>
              <a:xfrm>
                <a:off x="4805363" y="2540000"/>
                <a:ext cx="4127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24" extrusionOk="0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5141913" y="2540000"/>
                <a:ext cx="4127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24" extrusionOk="0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5165726" y="2449513"/>
                <a:ext cx="460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8" extrusionOk="0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5141913" y="2346325"/>
                <a:ext cx="4127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22" extrusionOk="0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5075238" y="2271713"/>
                <a:ext cx="317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2" extrusionOk="0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4972051" y="2382838"/>
                <a:ext cx="4445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991" extrusionOk="0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4970463" y="2543175"/>
                <a:ext cx="47625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19" extrusionOk="0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" name="Google Shape;333;p14"/>
            <p:cNvSpPr txBox="1"/>
            <p:nvPr/>
          </p:nvSpPr>
          <p:spPr>
            <a:xfrm>
              <a:off x="6496105" y="1787586"/>
              <a:ext cx="14838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ILAC Docs</a:t>
              </a:r>
              <a:endParaRPr/>
            </a:p>
          </p:txBody>
        </p:sp>
        <p:sp>
          <p:nvSpPr>
            <p:cNvPr id="334" name="Google Shape;334;p14"/>
            <p:cNvSpPr txBox="1"/>
            <p:nvPr/>
          </p:nvSpPr>
          <p:spPr>
            <a:xfrm>
              <a:off x="6496105" y="2410211"/>
              <a:ext cx="19031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Members' Questions</a:t>
              </a:r>
              <a:endParaRPr/>
            </a:p>
          </p:txBody>
        </p:sp>
        <p:sp>
          <p:nvSpPr>
            <p:cNvPr id="335" name="Google Shape;335;p14"/>
            <p:cNvSpPr txBox="1"/>
            <p:nvPr/>
          </p:nvSpPr>
          <p:spPr>
            <a:xfrm>
              <a:off x="6496105" y="3026079"/>
              <a:ext cx="14838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Standards</a:t>
              </a:r>
              <a:endParaRPr/>
            </a:p>
          </p:txBody>
        </p:sp>
        <p:sp>
          <p:nvSpPr>
            <p:cNvPr id="336" name="Google Shape;336;p14"/>
            <p:cNvSpPr txBox="1"/>
            <p:nvPr/>
          </p:nvSpPr>
          <p:spPr>
            <a:xfrm>
              <a:off x="6496105" y="3644489"/>
              <a:ext cx="14838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Workshops</a:t>
              </a: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6506964" y="4169123"/>
              <a:ext cx="1483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Stakeholders Comments</a:t>
              </a:r>
              <a:endParaRPr/>
            </a:p>
          </p:txBody>
        </p:sp>
        <p:sp>
          <p:nvSpPr>
            <p:cNvPr id="338" name="Google Shape;338;p14"/>
            <p:cNvSpPr txBox="1"/>
            <p:nvPr/>
          </p:nvSpPr>
          <p:spPr>
            <a:xfrm>
              <a:off x="6496105" y="4886321"/>
              <a:ext cx="14838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Regions' Docs</a:t>
              </a: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6496105" y="5504732"/>
              <a:ext cx="14838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Draft Docs</a:t>
              </a:r>
              <a:endParaRPr/>
            </a:p>
          </p:txBody>
        </p:sp>
        <p:sp>
          <p:nvSpPr>
            <p:cNvPr id="340" name="Google Shape;340;p14"/>
            <p:cNvSpPr txBox="1"/>
            <p:nvPr/>
          </p:nvSpPr>
          <p:spPr>
            <a:xfrm>
              <a:off x="6319890" y="6101156"/>
              <a:ext cx="1763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CASCO Clarifications</a:t>
              </a:r>
              <a:endParaRPr/>
            </a:p>
          </p:txBody>
        </p:sp>
        <p:pic>
          <p:nvPicPr>
            <p:cNvPr id="341" name="Google Shape;341;p1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489" y="6072266"/>
              <a:ext cx="408294" cy="370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5"/>
          <p:cNvSpPr txBox="1">
            <a:spLocks noGrp="1"/>
          </p:cNvSpPr>
          <p:nvPr>
            <p:ph type="title"/>
          </p:nvPr>
        </p:nvSpPr>
        <p:spPr>
          <a:xfrm>
            <a:off x="609600" y="274641"/>
            <a:ext cx="10972800" cy="434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1"/>
              <a:buFont typeface="Calibri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The implementation date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for ILAC P15:05/2020 is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18 months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from the date of publication on the ILAC website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 Neue"/>
              </a:rPr>
              <a:t>i.e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November 2021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). 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7"/>
          <p:cNvSpPr/>
          <p:nvPr/>
        </p:nvSpPr>
        <p:spPr>
          <a:xfrm>
            <a:off x="-365019" y="0"/>
            <a:ext cx="759222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Thank you all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For your contribution</a:t>
            </a:r>
            <a:endParaRPr dirty="0"/>
          </a:p>
        </p:txBody>
      </p:sp>
      <p:pic>
        <p:nvPicPr>
          <p:cNvPr id="2" name="Google Shape;138;p1">
            <a:extLst>
              <a:ext uri="{FF2B5EF4-FFF2-40B4-BE49-F238E27FC236}">
                <a16:creationId xmlns:a16="http://schemas.microsoft.com/office/drawing/2014/main" xmlns="" id="{85F075E4-2A2D-41DD-8F33-962D4C5C3381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0" y="131161"/>
            <a:ext cx="2198804" cy="12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E9048D-C26C-4549-A284-B01BEDF09C42}"/>
              </a:ext>
            </a:extLst>
          </p:cNvPr>
          <p:cNvSpPr txBox="1"/>
          <p:nvPr/>
        </p:nvSpPr>
        <p:spPr>
          <a:xfrm>
            <a:off x="-631596" y="5316718"/>
            <a:ext cx="6045207" cy="1384995"/>
          </a:xfrm>
          <a:prstGeom prst="rect">
            <a:avLst/>
          </a:prstGeom>
          <a:solidFill>
            <a:srgbClr val="7578C7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/>
            <a:r>
              <a:rPr lang="en-A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© Copyright ILAC 2021</a:t>
            </a:r>
            <a:endParaRPr lang="en-AU" sz="1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en-A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ILAC encourages the authorised reproduction of its publications, or parts 	thereof, by organisations wishing</a:t>
            </a:r>
            <a:r>
              <a:rPr lang="en-A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use such material for areas related to 	education, standardisation, accreditation, or other purposes relevant</a:t>
            </a:r>
            <a:r>
              <a:rPr lang="en-A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	ILAC’s area of expertise or endeavour. The document in which the 	reproduced material appears must</a:t>
            </a:r>
            <a:r>
              <a:rPr lang="en-A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contain a statement acknowledging 	ILAC’s contribution to the document.</a:t>
            </a:r>
            <a:endParaRPr lang="en-A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/>
          <p:nvPr/>
        </p:nvSpPr>
        <p:spPr>
          <a:xfrm>
            <a:off x="0" y="0"/>
            <a:ext cx="4133850" cy="685800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721873" y="1704736"/>
            <a:ext cx="445463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P15</a:t>
            </a:r>
            <a:endParaRPr sz="138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613778" y="890647"/>
            <a:ext cx="31189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ILAC</a:t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1151047" y="3408928"/>
            <a:ext cx="258171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changes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450939" y="364757"/>
            <a:ext cx="32818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version of</a:t>
            </a:r>
            <a:endParaRPr sz="4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3196" y="75019"/>
            <a:ext cx="2657823" cy="150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133351" y="4973444"/>
            <a:ext cx="3224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ILAC Inspection Committee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WG 6 -  </a:t>
            </a: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A6D4E4-6E39-4047-828B-3D792DFA2AE5}"/>
              </a:ext>
            </a:extLst>
          </p:cNvPr>
          <p:cNvSpPr txBox="1"/>
          <p:nvPr/>
        </p:nvSpPr>
        <p:spPr>
          <a:xfrm>
            <a:off x="4508828" y="1966282"/>
            <a:ext cx="72816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This document provides information for use by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Helvetica Neue"/>
              </a:rPr>
              <a:t>both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accreditation bodies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 and </a:t>
            </a:r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inspection bodies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on the application of ISO/IEC 17020.</a:t>
            </a:r>
          </a:p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Helvetica Neue"/>
              </a:rPr>
              <a:t>This revision includes updates as a result of the outcome of the ILAC Inspection Committee workshops, ISO CASCO clarification requests and the experience gained in the application of ISO/IEC 17020:2012 and the previous version of ILAC P15.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936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0349FE-B5F7-46F0-9123-F053ACBFC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1" name="Google Shape;191;p6"/>
          <p:cNvSpPr/>
          <p:nvPr/>
        </p:nvSpPr>
        <p:spPr>
          <a:xfrm>
            <a:off x="0" y="0"/>
            <a:ext cx="12192000" cy="1827345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0" y="175042"/>
            <a:ext cx="445463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 sz="80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4454631" y="405861"/>
            <a:ext cx="75922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timeline</a:t>
            </a:r>
            <a:endParaRPr dirty="0"/>
          </a:p>
        </p:txBody>
      </p:sp>
      <p:graphicFrame>
        <p:nvGraphicFramePr>
          <p:cNvPr id="4" name="Project Timeline" descr="Timeline charting project details">
            <a:extLst>
              <a:ext uri="{FF2B5EF4-FFF2-40B4-BE49-F238E27FC236}">
                <a16:creationId xmlns:a16="http://schemas.microsoft.com/office/drawing/2014/main" xmlns="" id="{4D5FA702-132F-4118-A3E5-A42DA12B1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85919"/>
              </p:ext>
            </p:extLst>
          </p:nvPr>
        </p:nvGraphicFramePr>
        <p:xfrm>
          <a:off x="-368300" y="3943010"/>
          <a:ext cx="12560300" cy="250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57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1CCB914-7DEC-41D5-AC59-3BAB8B15FD2D}"/>
              </a:ext>
            </a:extLst>
          </p:cNvPr>
          <p:cNvGrpSpPr/>
          <p:nvPr/>
        </p:nvGrpSpPr>
        <p:grpSpPr>
          <a:xfrm>
            <a:off x="11337" y="0"/>
            <a:ext cx="12180663" cy="6858000"/>
            <a:chOff x="11337" y="0"/>
            <a:chExt cx="1218066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B0C5B88-D67C-4B21-98F8-C666AFDB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37" y="0"/>
              <a:ext cx="8523515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A5F4B96-1241-4819-9E23-8010787E0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534852" y="0"/>
              <a:ext cx="3657148" cy="6858000"/>
            </a:xfrm>
            <a:prstGeom prst="rect">
              <a:avLst/>
            </a:prstGeom>
          </p:spPr>
        </p:pic>
      </p:grpSp>
      <p:sp>
        <p:nvSpPr>
          <p:cNvPr id="158" name="Google Shape;158;p3"/>
          <p:cNvSpPr/>
          <p:nvPr/>
        </p:nvSpPr>
        <p:spPr>
          <a:xfrm>
            <a:off x="3003551" y="190545"/>
            <a:ext cx="862375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80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5907373" y="1257225"/>
            <a:ext cx="561969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dirty="0"/>
          </a:p>
        </p:txBody>
      </p:sp>
      <p:sp>
        <p:nvSpPr>
          <p:cNvPr id="161" name="Google Shape;161;p3"/>
          <p:cNvSpPr/>
          <p:nvPr/>
        </p:nvSpPr>
        <p:spPr>
          <a:xfrm>
            <a:off x="6096000" y="3255963"/>
            <a:ext cx="608466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chemeClr val="bg1"/>
                </a:solidFill>
                <a:latin typeface="Helvetica Neue"/>
              </a:rPr>
              <a:t>The implementation date </a:t>
            </a:r>
            <a:r>
              <a:rPr lang="en-US" sz="2800" dirty="0">
                <a:solidFill>
                  <a:schemeClr val="bg1"/>
                </a:solidFill>
                <a:latin typeface="Helvetica Neue"/>
              </a:rPr>
              <a:t>is </a:t>
            </a:r>
          </a:p>
          <a:p>
            <a:pPr lvl="0" algn="ctr">
              <a:buClr>
                <a:schemeClr val="lt1"/>
              </a:buClr>
              <a:buSzPts val="2800"/>
            </a:pPr>
            <a:r>
              <a:rPr lang="en-US" sz="2800" dirty="0">
                <a:solidFill>
                  <a:srgbClr val="FF0000"/>
                </a:solidFill>
                <a:latin typeface="Helvetica Neue"/>
              </a:rPr>
              <a:t>18 months</a:t>
            </a:r>
          </a:p>
          <a:p>
            <a:pPr lvl="0" algn="ctr">
              <a:buClr>
                <a:schemeClr val="lt1"/>
              </a:buClr>
              <a:buSzPts val="2800"/>
            </a:pPr>
            <a:r>
              <a:rPr lang="en-US" sz="2800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Helvetica Neue"/>
              </a:rPr>
              <a:t>from the date of publication on the ILAC website</a:t>
            </a:r>
          </a:p>
          <a:p>
            <a:pPr lvl="0" algn="ctr"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Helvetica Neue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Helvetica Neue"/>
              </a:rPr>
              <a:t>i.e</a:t>
            </a:r>
            <a:r>
              <a:rPr lang="en-US" sz="2800" dirty="0">
                <a:solidFill>
                  <a:schemeClr val="bg1"/>
                </a:solidFill>
                <a:latin typeface="Helvetica Neue"/>
              </a:rPr>
              <a:t> November 2021). 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/>
          <p:nvPr/>
        </p:nvSpPr>
        <p:spPr>
          <a:xfrm>
            <a:off x="7770311" y="0"/>
            <a:ext cx="4421688" cy="685800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0" y="0"/>
            <a:ext cx="4421688" cy="6858000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-286445" y="2942301"/>
            <a:ext cx="44546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Changes</a:t>
            </a:r>
            <a:endParaRPr sz="96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049206" y="2157472"/>
            <a:ext cx="31189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69934" y="917153"/>
            <a:ext cx="32818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Content:</a:t>
            </a:r>
            <a:endParaRPr sz="66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7770312" y="1236157"/>
            <a:ext cx="4421688" cy="438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Clarification of concepts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Removal of examples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 of Annexes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technologies 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Consideration of new  standards and  guidance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 of changes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romanUcPeriod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changes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90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1622599" y="337840"/>
            <a:ext cx="50104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  <a:endParaRPr sz="96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1013335" y="0"/>
            <a:ext cx="56196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Clarification of </a:t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11325735" y="-130629"/>
            <a:ext cx="32923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-1" y="1773821"/>
            <a:ext cx="853485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”ongoing basis ” (4.1.3)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impartiality risk analysis ” (4.1.3 + Annex 1)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control measures ” (4.1.4 + Annex 1)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”adequacy” , ” adequate provision” (5.1.4)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maintain the capability ” (5.2.2)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mentored working period ” (6.1.6)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examination only inspection ” (6.3.3)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Regulatory requirements ” (Annex A n3)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886" y="-7258"/>
            <a:ext cx="103196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21771"/>
            <a:ext cx="293188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/>
          <p:nvPr/>
        </p:nvSpPr>
        <p:spPr>
          <a:xfrm>
            <a:off x="613775" y="359586"/>
            <a:ext cx="52236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dirty="0"/>
          </a:p>
        </p:txBody>
      </p:sp>
      <p:sp>
        <p:nvSpPr>
          <p:cNvPr id="169" name="Google Shape;169;p4"/>
          <p:cNvSpPr/>
          <p:nvPr/>
        </p:nvSpPr>
        <p:spPr>
          <a:xfrm>
            <a:off x="450939" y="202523"/>
            <a:ext cx="32818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Removal of</a:t>
            </a:r>
            <a:endParaRPr sz="4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0103264" y="-21771"/>
            <a:ext cx="1905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dirty="0"/>
          </a:p>
        </p:txBody>
      </p:sp>
      <p:sp>
        <p:nvSpPr>
          <p:cNvPr id="171" name="Google Shape;171;p4"/>
          <p:cNvSpPr/>
          <p:nvPr/>
        </p:nvSpPr>
        <p:spPr>
          <a:xfrm>
            <a:off x="43709" y="4616300"/>
            <a:ext cx="8112000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 added to the FAQs: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P15 is a mandatory document -&gt;  examples can be confused with implementation notes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lighter document with clear clauses</a:t>
            </a:r>
            <a:endParaRPr dirty="0"/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758" y="2069396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1590348" y="4081164"/>
            <a:ext cx="23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ilac.org/about-ilac/faqs/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608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60801" y="0"/>
            <a:ext cx="8331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2239377" y="803562"/>
            <a:ext cx="49161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Annexes</a:t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2076539" y="277672"/>
            <a:ext cx="328181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BF8C00"/>
                </a:solidFill>
                <a:latin typeface="Calibri"/>
                <a:ea typeface="Calibri"/>
                <a:cs typeface="Calibri"/>
                <a:sym typeface="Calibri"/>
              </a:rPr>
              <a:t>adding</a:t>
            </a:r>
            <a:endParaRPr sz="4400" b="1">
              <a:solidFill>
                <a:srgbClr val="BF8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0228394" y="-273656"/>
            <a:ext cx="1963606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233225" y="2646878"/>
            <a:ext cx="779317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Annex 1: Possible format for an impartiality risk analysis (Informative)</a:t>
            </a:r>
            <a:endParaRPr/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Annex 2: Relationship between impartiality and Type A independence requirements (Informative)</a:t>
            </a: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-833475" y="735994"/>
            <a:ext cx="4454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59805"/>
                </a:solidFill>
                <a:latin typeface="Calibri"/>
                <a:ea typeface="Calibri"/>
                <a:cs typeface="Calibri"/>
                <a:sym typeface="Calibri"/>
              </a:rPr>
              <a:t>informative</a:t>
            </a:r>
            <a:endParaRPr sz="3200" b="1">
              <a:solidFill>
                <a:srgbClr val="7598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2878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87834" y="0"/>
            <a:ext cx="19041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/>
          <p:nvPr/>
        </p:nvSpPr>
        <p:spPr>
          <a:xfrm>
            <a:off x="0" y="0"/>
            <a:ext cx="12192000" cy="1827345"/>
          </a:xfrm>
          <a:prstGeom prst="rect">
            <a:avLst/>
          </a:prstGeom>
          <a:solidFill>
            <a:srgbClr val="262626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0" y="175022"/>
            <a:ext cx="44546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Annex 1: </a:t>
            </a:r>
            <a:endParaRPr sz="80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4454631" y="101530"/>
            <a:ext cx="759222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Possible format for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impartiality risk analysis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ltraWond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600"/>
      </a:accent1>
      <a:accent2>
        <a:srgbClr val="FFBB00"/>
      </a:accent2>
      <a:accent3>
        <a:srgbClr val="9DCB08"/>
      </a:accent3>
      <a:accent4>
        <a:srgbClr val="10A48E"/>
      </a:accent4>
      <a:accent5>
        <a:srgbClr val="06B4F6"/>
      </a:accent5>
      <a:accent6>
        <a:srgbClr val="7578C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1109</Words>
  <Application>Microsoft Office PowerPoint</Application>
  <PresentationFormat>Custom</PresentationFormat>
  <Paragraphs>342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Neue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implementation date for ILAC P15:05/2020 is 18 months from the date of publication on the ILAC website (i.e November 2021).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Rose De Rota</cp:lastModifiedBy>
  <cp:revision>9</cp:revision>
  <dcterms:created xsi:type="dcterms:W3CDTF">2016-02-26T13:48:52Z</dcterms:created>
  <dcterms:modified xsi:type="dcterms:W3CDTF">2021-04-13T02:25:47Z</dcterms:modified>
</cp:coreProperties>
</file>